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22"/>
  </p:notesMasterIdLst>
  <p:handoutMasterIdLst>
    <p:handoutMasterId r:id="rId23"/>
  </p:handoutMasterIdLst>
  <p:sldIdLst>
    <p:sldId id="257" r:id="rId5"/>
    <p:sldId id="389" r:id="rId6"/>
    <p:sldId id="393" r:id="rId7"/>
    <p:sldId id="384" r:id="rId8"/>
    <p:sldId id="392" r:id="rId9"/>
    <p:sldId id="394" r:id="rId10"/>
    <p:sldId id="407" r:id="rId11"/>
    <p:sldId id="398" r:id="rId12"/>
    <p:sldId id="404" r:id="rId13"/>
    <p:sldId id="406" r:id="rId14"/>
    <p:sldId id="405" r:id="rId15"/>
    <p:sldId id="401" r:id="rId16"/>
    <p:sldId id="409" r:id="rId17"/>
    <p:sldId id="399" r:id="rId18"/>
    <p:sldId id="408" r:id="rId19"/>
    <p:sldId id="321" r:id="rId20"/>
    <p:sldId id="391" r:id="rId21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BE973A-280E-4B75-A8CF-55F29666DDA5}" v="1200" dt="2024-01-14T20:27:08.433"/>
    <p1510:client id="{AA94771C-ED9F-3493-70D7-0BB6586E75A2}" v="22" dt="2024-01-15T18:50:33.6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725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147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32CB79-5113-4F4E-A615-1646CD247218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0CA435C-74E1-44DA-B53E-DF271DC0E354}">
      <dgm:prSet custT="1"/>
      <dgm:spPr/>
      <dgm:t>
        <a:bodyPr/>
        <a:lstStyle/>
        <a:p>
          <a:r>
            <a:rPr lang="es-ES" sz="2800" b="1" i="0" dirty="0"/>
            <a:t>Transformación digital</a:t>
          </a:r>
          <a:endParaRPr lang="en-US" sz="2800" dirty="0"/>
        </a:p>
      </dgm:t>
    </dgm:pt>
    <dgm:pt modelId="{6B292DBE-6C0B-41CC-A888-33D7DDED69B7}" type="parTrans" cxnId="{22B36C20-F7FD-4998-8A96-8923E939FA3B}">
      <dgm:prSet/>
      <dgm:spPr/>
      <dgm:t>
        <a:bodyPr/>
        <a:lstStyle/>
        <a:p>
          <a:endParaRPr lang="en-US"/>
        </a:p>
      </dgm:t>
    </dgm:pt>
    <dgm:pt modelId="{4D6F0DF7-6EB3-4067-BE4A-42E51BDFEAD5}" type="sibTrans" cxnId="{22B36C20-F7FD-4998-8A96-8923E939FA3B}">
      <dgm:prSet/>
      <dgm:spPr/>
      <dgm:t>
        <a:bodyPr/>
        <a:lstStyle/>
        <a:p>
          <a:endParaRPr lang="en-US"/>
        </a:p>
      </dgm:t>
    </dgm:pt>
    <dgm:pt modelId="{8D22F94C-888C-438F-9D16-6A8CCE71388A}">
      <dgm:prSet custT="1"/>
      <dgm:spPr/>
      <dgm:t>
        <a:bodyPr/>
        <a:lstStyle/>
        <a:p>
          <a:r>
            <a:rPr lang="es-ES" sz="2800" b="1" i="0" dirty="0"/>
            <a:t>Impacto en todas las industrias</a:t>
          </a:r>
          <a:endParaRPr lang="en-US" sz="2800" dirty="0"/>
        </a:p>
      </dgm:t>
    </dgm:pt>
    <dgm:pt modelId="{666812E3-DB7C-49B2-B604-C97F4A8F6D9B}" type="parTrans" cxnId="{FEF29712-9607-46DF-A1DE-4163BDC88273}">
      <dgm:prSet/>
      <dgm:spPr/>
      <dgm:t>
        <a:bodyPr/>
        <a:lstStyle/>
        <a:p>
          <a:endParaRPr lang="en-US"/>
        </a:p>
      </dgm:t>
    </dgm:pt>
    <dgm:pt modelId="{460AEF1D-3117-4F88-A2F7-2FE2DFA51E39}" type="sibTrans" cxnId="{FEF29712-9607-46DF-A1DE-4163BDC88273}">
      <dgm:prSet/>
      <dgm:spPr/>
      <dgm:t>
        <a:bodyPr/>
        <a:lstStyle/>
        <a:p>
          <a:endParaRPr lang="en-US"/>
        </a:p>
      </dgm:t>
    </dgm:pt>
    <dgm:pt modelId="{EAD6ABB8-2E88-4CE0-81ED-69CB52588FBA}">
      <dgm:prSet custT="1"/>
      <dgm:spPr/>
      <dgm:t>
        <a:bodyPr/>
        <a:lstStyle/>
        <a:p>
          <a:r>
            <a:rPr lang="es-ES" sz="2800" b="1" i="0" dirty="0"/>
            <a:t>Desarrollo de habilidades futuras</a:t>
          </a:r>
          <a:endParaRPr lang="en-US" sz="2800" dirty="0"/>
        </a:p>
      </dgm:t>
    </dgm:pt>
    <dgm:pt modelId="{029F274B-CDB6-49A4-AC47-7A75F59C7AD4}" type="parTrans" cxnId="{14325753-7F13-4FE0-B31E-20F9BC8A6B51}">
      <dgm:prSet/>
      <dgm:spPr/>
      <dgm:t>
        <a:bodyPr/>
        <a:lstStyle/>
        <a:p>
          <a:endParaRPr lang="en-US"/>
        </a:p>
      </dgm:t>
    </dgm:pt>
    <dgm:pt modelId="{DBD8B36B-FD52-439B-9A4E-2B7590480AD7}" type="sibTrans" cxnId="{14325753-7F13-4FE0-B31E-20F9BC8A6B51}">
      <dgm:prSet/>
      <dgm:spPr/>
      <dgm:t>
        <a:bodyPr/>
        <a:lstStyle/>
        <a:p>
          <a:endParaRPr lang="en-US"/>
        </a:p>
      </dgm:t>
    </dgm:pt>
    <dgm:pt modelId="{EE10A277-EC61-4E7F-855A-5312070C40B9}">
      <dgm:prSet custT="1"/>
      <dgm:spPr/>
      <dgm:t>
        <a:bodyPr/>
        <a:lstStyle/>
        <a:p>
          <a:r>
            <a:rPr lang="es-ES" sz="2800" b="1" i="0"/>
            <a:t>Innovación y competitividad</a:t>
          </a:r>
          <a:endParaRPr lang="en-US" sz="2800" dirty="0"/>
        </a:p>
      </dgm:t>
    </dgm:pt>
    <dgm:pt modelId="{00B0FDBB-330A-4C72-A6B1-2EB93117F056}" type="parTrans" cxnId="{498644BC-04EB-4474-BE65-FD571C1E900D}">
      <dgm:prSet/>
      <dgm:spPr/>
      <dgm:t>
        <a:bodyPr/>
        <a:lstStyle/>
        <a:p>
          <a:endParaRPr lang="es-ES"/>
        </a:p>
      </dgm:t>
    </dgm:pt>
    <dgm:pt modelId="{48EB6C99-C517-4266-BB9A-FE57891A8D85}" type="sibTrans" cxnId="{498644BC-04EB-4474-BE65-FD571C1E900D}">
      <dgm:prSet/>
      <dgm:spPr/>
      <dgm:t>
        <a:bodyPr/>
        <a:lstStyle/>
        <a:p>
          <a:endParaRPr lang="es-ES"/>
        </a:p>
      </dgm:t>
    </dgm:pt>
    <dgm:pt modelId="{61F735D1-26C4-4252-AFE3-3F99DC898F8A}" type="pres">
      <dgm:prSet presAssocID="{3832CB79-5113-4F4E-A615-1646CD247218}" presName="vert0" presStyleCnt="0">
        <dgm:presLayoutVars>
          <dgm:dir/>
          <dgm:animOne val="branch"/>
          <dgm:animLvl val="lvl"/>
        </dgm:presLayoutVars>
      </dgm:prSet>
      <dgm:spPr/>
    </dgm:pt>
    <dgm:pt modelId="{84D62761-F027-4E2E-8701-D0E23FAAE7D3}" type="pres">
      <dgm:prSet presAssocID="{90CA435C-74E1-44DA-B53E-DF271DC0E354}" presName="thickLine" presStyleLbl="alignNode1" presStyleIdx="0" presStyleCnt="4"/>
      <dgm:spPr/>
    </dgm:pt>
    <dgm:pt modelId="{58376159-6BFC-4EDD-B1D3-D4655D64924A}" type="pres">
      <dgm:prSet presAssocID="{90CA435C-74E1-44DA-B53E-DF271DC0E354}" presName="horz1" presStyleCnt="0"/>
      <dgm:spPr/>
    </dgm:pt>
    <dgm:pt modelId="{11B690B9-BB95-4E3B-9831-CA5089881CFB}" type="pres">
      <dgm:prSet presAssocID="{90CA435C-74E1-44DA-B53E-DF271DC0E354}" presName="tx1" presStyleLbl="revTx" presStyleIdx="0" presStyleCnt="4"/>
      <dgm:spPr/>
    </dgm:pt>
    <dgm:pt modelId="{7089F44E-86CD-4731-A622-7612292046AD}" type="pres">
      <dgm:prSet presAssocID="{90CA435C-74E1-44DA-B53E-DF271DC0E354}" presName="vert1" presStyleCnt="0"/>
      <dgm:spPr/>
    </dgm:pt>
    <dgm:pt modelId="{226637E8-77F3-4190-AABD-78FF97589E17}" type="pres">
      <dgm:prSet presAssocID="{8D22F94C-888C-438F-9D16-6A8CCE71388A}" presName="thickLine" presStyleLbl="alignNode1" presStyleIdx="1" presStyleCnt="4"/>
      <dgm:spPr/>
    </dgm:pt>
    <dgm:pt modelId="{6CC99DDD-1288-48E6-A399-1E61AC66DEA1}" type="pres">
      <dgm:prSet presAssocID="{8D22F94C-888C-438F-9D16-6A8CCE71388A}" presName="horz1" presStyleCnt="0"/>
      <dgm:spPr/>
    </dgm:pt>
    <dgm:pt modelId="{796F6211-57CF-4912-813D-9CAAEB4219AE}" type="pres">
      <dgm:prSet presAssocID="{8D22F94C-888C-438F-9D16-6A8CCE71388A}" presName="tx1" presStyleLbl="revTx" presStyleIdx="1" presStyleCnt="4"/>
      <dgm:spPr/>
    </dgm:pt>
    <dgm:pt modelId="{179B3C17-1FE2-4D3F-805E-7844421DF580}" type="pres">
      <dgm:prSet presAssocID="{8D22F94C-888C-438F-9D16-6A8CCE71388A}" presName="vert1" presStyleCnt="0"/>
      <dgm:spPr/>
    </dgm:pt>
    <dgm:pt modelId="{CFFA53E2-A556-4180-8E12-27284F6FD8EA}" type="pres">
      <dgm:prSet presAssocID="{EE10A277-EC61-4E7F-855A-5312070C40B9}" presName="thickLine" presStyleLbl="alignNode1" presStyleIdx="2" presStyleCnt="4"/>
      <dgm:spPr/>
    </dgm:pt>
    <dgm:pt modelId="{9E1423D0-61A8-43E2-BE95-E96FE51B460D}" type="pres">
      <dgm:prSet presAssocID="{EE10A277-EC61-4E7F-855A-5312070C40B9}" presName="horz1" presStyleCnt="0"/>
      <dgm:spPr/>
    </dgm:pt>
    <dgm:pt modelId="{AC978973-2067-4FF2-8403-90FB0751CB33}" type="pres">
      <dgm:prSet presAssocID="{EE10A277-EC61-4E7F-855A-5312070C40B9}" presName="tx1" presStyleLbl="revTx" presStyleIdx="2" presStyleCnt="4"/>
      <dgm:spPr/>
    </dgm:pt>
    <dgm:pt modelId="{FFFE2E90-6512-4875-BD80-B9EE1B5D1949}" type="pres">
      <dgm:prSet presAssocID="{EE10A277-EC61-4E7F-855A-5312070C40B9}" presName="vert1" presStyleCnt="0"/>
      <dgm:spPr/>
    </dgm:pt>
    <dgm:pt modelId="{30D1E61D-8C51-4D63-B857-1B44FBA32839}" type="pres">
      <dgm:prSet presAssocID="{EAD6ABB8-2E88-4CE0-81ED-69CB52588FBA}" presName="thickLine" presStyleLbl="alignNode1" presStyleIdx="3" presStyleCnt="4"/>
      <dgm:spPr/>
    </dgm:pt>
    <dgm:pt modelId="{6076CA17-A2E6-49B8-BFA5-FFA3FF17EB78}" type="pres">
      <dgm:prSet presAssocID="{EAD6ABB8-2E88-4CE0-81ED-69CB52588FBA}" presName="horz1" presStyleCnt="0"/>
      <dgm:spPr/>
    </dgm:pt>
    <dgm:pt modelId="{F98E56D6-1C82-48E8-88D1-A706155474E5}" type="pres">
      <dgm:prSet presAssocID="{EAD6ABB8-2E88-4CE0-81ED-69CB52588FBA}" presName="tx1" presStyleLbl="revTx" presStyleIdx="3" presStyleCnt="4"/>
      <dgm:spPr/>
    </dgm:pt>
    <dgm:pt modelId="{A49B923B-641A-4EB5-9E31-240F0160FEC8}" type="pres">
      <dgm:prSet presAssocID="{EAD6ABB8-2E88-4CE0-81ED-69CB52588FBA}" presName="vert1" presStyleCnt="0"/>
      <dgm:spPr/>
    </dgm:pt>
  </dgm:ptLst>
  <dgm:cxnLst>
    <dgm:cxn modelId="{FEF29712-9607-46DF-A1DE-4163BDC88273}" srcId="{3832CB79-5113-4F4E-A615-1646CD247218}" destId="{8D22F94C-888C-438F-9D16-6A8CCE71388A}" srcOrd="1" destOrd="0" parTransId="{666812E3-DB7C-49B2-B604-C97F4A8F6D9B}" sibTransId="{460AEF1D-3117-4F88-A2F7-2FE2DFA51E39}"/>
    <dgm:cxn modelId="{22B36C20-F7FD-4998-8A96-8923E939FA3B}" srcId="{3832CB79-5113-4F4E-A615-1646CD247218}" destId="{90CA435C-74E1-44DA-B53E-DF271DC0E354}" srcOrd="0" destOrd="0" parTransId="{6B292DBE-6C0B-41CC-A888-33D7DDED69B7}" sibTransId="{4D6F0DF7-6EB3-4067-BE4A-42E51BDFEAD5}"/>
    <dgm:cxn modelId="{14325753-7F13-4FE0-B31E-20F9BC8A6B51}" srcId="{3832CB79-5113-4F4E-A615-1646CD247218}" destId="{EAD6ABB8-2E88-4CE0-81ED-69CB52588FBA}" srcOrd="3" destOrd="0" parTransId="{029F274B-CDB6-49A4-AC47-7A75F59C7AD4}" sibTransId="{DBD8B36B-FD52-439B-9A4E-2B7590480AD7}"/>
    <dgm:cxn modelId="{B5A9F353-AF8B-4D2B-B0A9-F633DF26BABB}" type="presOf" srcId="{EE10A277-EC61-4E7F-855A-5312070C40B9}" destId="{AC978973-2067-4FF2-8403-90FB0751CB33}" srcOrd="0" destOrd="0" presId="urn:microsoft.com/office/officeart/2008/layout/LinedList"/>
    <dgm:cxn modelId="{720CE88A-50EE-4C55-A2AA-2B1FC929D563}" type="presOf" srcId="{8D22F94C-888C-438F-9D16-6A8CCE71388A}" destId="{796F6211-57CF-4912-813D-9CAAEB4219AE}" srcOrd="0" destOrd="0" presId="urn:microsoft.com/office/officeart/2008/layout/LinedList"/>
    <dgm:cxn modelId="{498644BC-04EB-4474-BE65-FD571C1E900D}" srcId="{3832CB79-5113-4F4E-A615-1646CD247218}" destId="{EE10A277-EC61-4E7F-855A-5312070C40B9}" srcOrd="2" destOrd="0" parTransId="{00B0FDBB-330A-4C72-A6B1-2EB93117F056}" sibTransId="{48EB6C99-C517-4266-BB9A-FE57891A8D85}"/>
    <dgm:cxn modelId="{7ADA39C4-49A4-49ED-B541-05FA2CB4CF79}" type="presOf" srcId="{90CA435C-74E1-44DA-B53E-DF271DC0E354}" destId="{11B690B9-BB95-4E3B-9831-CA5089881CFB}" srcOrd="0" destOrd="0" presId="urn:microsoft.com/office/officeart/2008/layout/LinedList"/>
    <dgm:cxn modelId="{490B52D3-63E3-4DBE-A4E2-7AE44B688072}" type="presOf" srcId="{EAD6ABB8-2E88-4CE0-81ED-69CB52588FBA}" destId="{F98E56D6-1C82-48E8-88D1-A706155474E5}" srcOrd="0" destOrd="0" presId="urn:microsoft.com/office/officeart/2008/layout/LinedList"/>
    <dgm:cxn modelId="{3A8027F5-7023-40BB-97AE-4E60D9AFA48F}" type="presOf" srcId="{3832CB79-5113-4F4E-A615-1646CD247218}" destId="{61F735D1-26C4-4252-AFE3-3F99DC898F8A}" srcOrd="0" destOrd="0" presId="urn:microsoft.com/office/officeart/2008/layout/LinedList"/>
    <dgm:cxn modelId="{FD8AC105-C215-4EAE-B604-512F6C47DB99}" type="presParOf" srcId="{61F735D1-26C4-4252-AFE3-3F99DC898F8A}" destId="{84D62761-F027-4E2E-8701-D0E23FAAE7D3}" srcOrd="0" destOrd="0" presId="urn:microsoft.com/office/officeart/2008/layout/LinedList"/>
    <dgm:cxn modelId="{D9ABCFB7-59C6-4AFB-8BAC-A21A53286D00}" type="presParOf" srcId="{61F735D1-26C4-4252-AFE3-3F99DC898F8A}" destId="{58376159-6BFC-4EDD-B1D3-D4655D64924A}" srcOrd="1" destOrd="0" presId="urn:microsoft.com/office/officeart/2008/layout/LinedList"/>
    <dgm:cxn modelId="{2CCE2D5E-132C-4AF6-8E87-07764A29B309}" type="presParOf" srcId="{58376159-6BFC-4EDD-B1D3-D4655D64924A}" destId="{11B690B9-BB95-4E3B-9831-CA5089881CFB}" srcOrd="0" destOrd="0" presId="urn:microsoft.com/office/officeart/2008/layout/LinedList"/>
    <dgm:cxn modelId="{AAE7ADB2-47B7-42B3-8B43-473D801B2584}" type="presParOf" srcId="{58376159-6BFC-4EDD-B1D3-D4655D64924A}" destId="{7089F44E-86CD-4731-A622-7612292046AD}" srcOrd="1" destOrd="0" presId="urn:microsoft.com/office/officeart/2008/layout/LinedList"/>
    <dgm:cxn modelId="{581E1BC1-2922-4E92-908E-9CF225DAE550}" type="presParOf" srcId="{61F735D1-26C4-4252-AFE3-3F99DC898F8A}" destId="{226637E8-77F3-4190-AABD-78FF97589E17}" srcOrd="2" destOrd="0" presId="urn:microsoft.com/office/officeart/2008/layout/LinedList"/>
    <dgm:cxn modelId="{1C9BCD9B-19F0-44EE-924F-1EC2913B4C3B}" type="presParOf" srcId="{61F735D1-26C4-4252-AFE3-3F99DC898F8A}" destId="{6CC99DDD-1288-48E6-A399-1E61AC66DEA1}" srcOrd="3" destOrd="0" presId="urn:microsoft.com/office/officeart/2008/layout/LinedList"/>
    <dgm:cxn modelId="{E309FD5B-72A9-4BCA-9AB8-A254F6E91CE2}" type="presParOf" srcId="{6CC99DDD-1288-48E6-A399-1E61AC66DEA1}" destId="{796F6211-57CF-4912-813D-9CAAEB4219AE}" srcOrd="0" destOrd="0" presId="urn:microsoft.com/office/officeart/2008/layout/LinedList"/>
    <dgm:cxn modelId="{140A5BA1-B1CB-4F5B-BACD-84218D79CB72}" type="presParOf" srcId="{6CC99DDD-1288-48E6-A399-1E61AC66DEA1}" destId="{179B3C17-1FE2-4D3F-805E-7844421DF580}" srcOrd="1" destOrd="0" presId="urn:microsoft.com/office/officeart/2008/layout/LinedList"/>
    <dgm:cxn modelId="{FCE9C450-BBCF-43E2-8025-684949C03E09}" type="presParOf" srcId="{61F735D1-26C4-4252-AFE3-3F99DC898F8A}" destId="{CFFA53E2-A556-4180-8E12-27284F6FD8EA}" srcOrd="4" destOrd="0" presId="urn:microsoft.com/office/officeart/2008/layout/LinedList"/>
    <dgm:cxn modelId="{B39E5E45-BA16-4DD8-B407-2AEEE21A832F}" type="presParOf" srcId="{61F735D1-26C4-4252-AFE3-3F99DC898F8A}" destId="{9E1423D0-61A8-43E2-BE95-E96FE51B460D}" srcOrd="5" destOrd="0" presId="urn:microsoft.com/office/officeart/2008/layout/LinedList"/>
    <dgm:cxn modelId="{3BF93DDA-D689-4A9C-BF4F-7B0A762E2BEB}" type="presParOf" srcId="{9E1423D0-61A8-43E2-BE95-E96FE51B460D}" destId="{AC978973-2067-4FF2-8403-90FB0751CB33}" srcOrd="0" destOrd="0" presId="urn:microsoft.com/office/officeart/2008/layout/LinedList"/>
    <dgm:cxn modelId="{635C16BA-F432-4939-8DB4-6899F070C959}" type="presParOf" srcId="{9E1423D0-61A8-43E2-BE95-E96FE51B460D}" destId="{FFFE2E90-6512-4875-BD80-B9EE1B5D1949}" srcOrd="1" destOrd="0" presId="urn:microsoft.com/office/officeart/2008/layout/LinedList"/>
    <dgm:cxn modelId="{091D495F-A566-4EB1-902D-7528815FFD26}" type="presParOf" srcId="{61F735D1-26C4-4252-AFE3-3F99DC898F8A}" destId="{30D1E61D-8C51-4D63-B857-1B44FBA32839}" srcOrd="6" destOrd="0" presId="urn:microsoft.com/office/officeart/2008/layout/LinedList"/>
    <dgm:cxn modelId="{C167C8AB-0EA0-4FBF-858C-C84078066211}" type="presParOf" srcId="{61F735D1-26C4-4252-AFE3-3F99DC898F8A}" destId="{6076CA17-A2E6-49B8-BFA5-FFA3FF17EB78}" srcOrd="7" destOrd="0" presId="urn:microsoft.com/office/officeart/2008/layout/LinedList"/>
    <dgm:cxn modelId="{C73D2063-77E0-4140-9594-D984706AADE8}" type="presParOf" srcId="{6076CA17-A2E6-49B8-BFA5-FFA3FF17EB78}" destId="{F98E56D6-1C82-48E8-88D1-A706155474E5}" srcOrd="0" destOrd="0" presId="urn:microsoft.com/office/officeart/2008/layout/LinedList"/>
    <dgm:cxn modelId="{EB3E26BA-B36B-4986-B3BA-6689442A1C27}" type="presParOf" srcId="{6076CA17-A2E6-49B8-BFA5-FFA3FF17EB78}" destId="{A49B923B-641A-4EB5-9E31-240F0160FEC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E8CD51-5C6A-45FD-B5F4-4EFBA1195F1F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F981E001-FE1E-4DD0-ACB9-13241FB97B12}">
      <dgm:prSet/>
      <dgm:spPr/>
      <dgm:t>
        <a:bodyPr/>
        <a:lstStyle/>
        <a:p>
          <a:pPr>
            <a:defRPr cap="all"/>
          </a:pPr>
          <a:r>
            <a:rPr lang="es-ES" b="1" i="0" dirty="0"/>
            <a:t>Tema 1 - Fundamentos de la Inteligencia Artificial</a:t>
          </a:r>
          <a:endParaRPr lang="en-US" dirty="0"/>
        </a:p>
      </dgm:t>
    </dgm:pt>
    <dgm:pt modelId="{A347B434-CCF7-4112-9C00-BD9E0AF3E7E8}" type="parTrans" cxnId="{471AADD6-C4EF-47D2-804D-D6A3ABDFB9DC}">
      <dgm:prSet/>
      <dgm:spPr/>
      <dgm:t>
        <a:bodyPr/>
        <a:lstStyle/>
        <a:p>
          <a:endParaRPr lang="en-US"/>
        </a:p>
      </dgm:t>
    </dgm:pt>
    <dgm:pt modelId="{E73A168D-1993-43F2-A8CF-F735DD600E34}" type="sibTrans" cxnId="{471AADD6-C4EF-47D2-804D-D6A3ABDFB9DC}">
      <dgm:prSet/>
      <dgm:spPr/>
      <dgm:t>
        <a:bodyPr/>
        <a:lstStyle/>
        <a:p>
          <a:endParaRPr lang="en-US"/>
        </a:p>
      </dgm:t>
    </dgm:pt>
    <dgm:pt modelId="{1007A217-AF94-438D-B09F-0EDE089B1037}">
      <dgm:prSet/>
      <dgm:spPr/>
      <dgm:t>
        <a:bodyPr/>
        <a:lstStyle/>
        <a:p>
          <a:pPr>
            <a:defRPr cap="all"/>
          </a:pPr>
          <a:r>
            <a:rPr lang="es-ES" b="1" i="0" dirty="0"/>
            <a:t>Tema 2 – Generación de texto Modelos de Aprendizaje Automático</a:t>
          </a:r>
          <a:endParaRPr lang="en-US" dirty="0"/>
        </a:p>
      </dgm:t>
    </dgm:pt>
    <dgm:pt modelId="{D1500FA5-C8A4-4B93-9B76-FFC3C7CA8EB4}" type="parTrans" cxnId="{BDB3E019-4593-4E61-9928-338064B4F368}">
      <dgm:prSet/>
      <dgm:spPr/>
      <dgm:t>
        <a:bodyPr/>
        <a:lstStyle/>
        <a:p>
          <a:endParaRPr lang="en-US"/>
        </a:p>
      </dgm:t>
    </dgm:pt>
    <dgm:pt modelId="{B5884424-3F2E-462F-9539-1974666FA025}" type="sibTrans" cxnId="{BDB3E019-4593-4E61-9928-338064B4F368}">
      <dgm:prSet/>
      <dgm:spPr/>
      <dgm:t>
        <a:bodyPr/>
        <a:lstStyle/>
        <a:p>
          <a:endParaRPr lang="en-US"/>
        </a:p>
      </dgm:t>
    </dgm:pt>
    <dgm:pt modelId="{C29648B4-8156-4356-A0C6-4A0704068F45}">
      <dgm:prSet/>
      <dgm:spPr/>
      <dgm:t>
        <a:bodyPr/>
        <a:lstStyle/>
        <a:p>
          <a:pPr>
            <a:defRPr cap="all"/>
          </a:pPr>
          <a:r>
            <a:rPr lang="es-ES" b="1" i="0" dirty="0"/>
            <a:t>Tema 3 - Generación de Imágenes y Audio con Modelos de IA</a:t>
          </a:r>
          <a:endParaRPr lang="en-US" dirty="0"/>
        </a:p>
      </dgm:t>
    </dgm:pt>
    <dgm:pt modelId="{C47F6EF0-6232-4198-8E32-631EEFB1A32E}" type="parTrans" cxnId="{212A9622-19F4-4055-9296-39D117AB1687}">
      <dgm:prSet/>
      <dgm:spPr/>
      <dgm:t>
        <a:bodyPr/>
        <a:lstStyle/>
        <a:p>
          <a:endParaRPr lang="en-US"/>
        </a:p>
      </dgm:t>
    </dgm:pt>
    <dgm:pt modelId="{581FC941-5620-4CB0-A841-FDDA0C559931}" type="sibTrans" cxnId="{212A9622-19F4-4055-9296-39D117AB1687}">
      <dgm:prSet/>
      <dgm:spPr/>
      <dgm:t>
        <a:bodyPr/>
        <a:lstStyle/>
        <a:p>
          <a:endParaRPr lang="en-US"/>
        </a:p>
      </dgm:t>
    </dgm:pt>
    <dgm:pt modelId="{1AC8F355-D41E-45CB-9A87-DCFCAC0202ED}">
      <dgm:prSet/>
      <dgm:spPr/>
      <dgm:t>
        <a:bodyPr/>
        <a:lstStyle/>
        <a:p>
          <a:pPr>
            <a:defRPr cap="all"/>
          </a:pPr>
          <a:r>
            <a:rPr lang="es-ES" b="1" i="0"/>
            <a:t>Tema 4 -Leyes, Regulación y Protección de Datos en Inteligencia Artificial</a:t>
          </a:r>
          <a:endParaRPr lang="en-US"/>
        </a:p>
      </dgm:t>
    </dgm:pt>
    <dgm:pt modelId="{867A80A8-27F4-4042-A444-DE2B3546C9D0}" type="parTrans" cxnId="{F585FF9B-378E-49B1-996D-D24F16A87827}">
      <dgm:prSet/>
      <dgm:spPr/>
      <dgm:t>
        <a:bodyPr/>
        <a:lstStyle/>
        <a:p>
          <a:endParaRPr lang="en-US"/>
        </a:p>
      </dgm:t>
    </dgm:pt>
    <dgm:pt modelId="{7396D223-C2FD-42D5-BBDA-70D78C64FD9A}" type="sibTrans" cxnId="{F585FF9B-378E-49B1-996D-D24F16A87827}">
      <dgm:prSet/>
      <dgm:spPr/>
      <dgm:t>
        <a:bodyPr/>
        <a:lstStyle/>
        <a:p>
          <a:endParaRPr lang="en-US"/>
        </a:p>
      </dgm:t>
    </dgm:pt>
    <dgm:pt modelId="{649D4D36-A28A-405E-83B2-D2F461CAAF43}" type="pres">
      <dgm:prSet presAssocID="{CFE8CD51-5C6A-45FD-B5F4-4EFBA1195F1F}" presName="root" presStyleCnt="0">
        <dgm:presLayoutVars>
          <dgm:dir/>
          <dgm:resizeHandles val="exact"/>
        </dgm:presLayoutVars>
      </dgm:prSet>
      <dgm:spPr/>
    </dgm:pt>
    <dgm:pt modelId="{49B0D262-2668-4528-9A0D-C1CD0E684A39}" type="pres">
      <dgm:prSet presAssocID="{F981E001-FE1E-4DD0-ACB9-13241FB97B12}" presName="compNode" presStyleCnt="0"/>
      <dgm:spPr/>
    </dgm:pt>
    <dgm:pt modelId="{FBA8917F-A7C0-4375-93D9-3742073A6F05}" type="pres">
      <dgm:prSet presAssocID="{F981E001-FE1E-4DD0-ACB9-13241FB97B12}" presName="iconBgRect" presStyleLbl="bgShp" presStyleIdx="0" presStyleCnt="4"/>
      <dgm:spPr/>
    </dgm:pt>
    <dgm:pt modelId="{9981FFDB-F493-4EFE-9262-CEDE956A423B}" type="pres">
      <dgm:prSet presAssocID="{F981E001-FE1E-4DD0-ACB9-13241FB97B1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E53F185-8486-435C-AC76-CFF2262F1BBF}" type="pres">
      <dgm:prSet presAssocID="{F981E001-FE1E-4DD0-ACB9-13241FB97B12}" presName="spaceRect" presStyleCnt="0"/>
      <dgm:spPr/>
    </dgm:pt>
    <dgm:pt modelId="{ED035901-AC72-4158-A942-0F1A63E55812}" type="pres">
      <dgm:prSet presAssocID="{F981E001-FE1E-4DD0-ACB9-13241FB97B12}" presName="textRect" presStyleLbl="revTx" presStyleIdx="0" presStyleCnt="4">
        <dgm:presLayoutVars>
          <dgm:chMax val="1"/>
          <dgm:chPref val="1"/>
        </dgm:presLayoutVars>
      </dgm:prSet>
      <dgm:spPr/>
    </dgm:pt>
    <dgm:pt modelId="{EBECBD7C-F80E-4B14-A1F8-643246ACBFBD}" type="pres">
      <dgm:prSet presAssocID="{E73A168D-1993-43F2-A8CF-F735DD600E34}" presName="sibTrans" presStyleCnt="0"/>
      <dgm:spPr/>
    </dgm:pt>
    <dgm:pt modelId="{8C147E60-D375-4ADA-BCAC-960611447D76}" type="pres">
      <dgm:prSet presAssocID="{1007A217-AF94-438D-B09F-0EDE089B1037}" presName="compNode" presStyleCnt="0"/>
      <dgm:spPr/>
    </dgm:pt>
    <dgm:pt modelId="{BEC1F967-592B-41BC-83DF-1092A5E00910}" type="pres">
      <dgm:prSet presAssocID="{1007A217-AF94-438D-B09F-0EDE089B1037}" presName="iconBgRect" presStyleLbl="bgShp" presStyleIdx="1" presStyleCnt="4"/>
      <dgm:spPr/>
    </dgm:pt>
    <dgm:pt modelId="{84EEED3B-243E-48A4-91DD-3C3F42835434}" type="pres">
      <dgm:prSet presAssocID="{1007A217-AF94-438D-B09F-0EDE089B103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bros"/>
        </a:ext>
      </dgm:extLst>
    </dgm:pt>
    <dgm:pt modelId="{B43B627C-D900-4606-B2A0-62E1F2107BC5}" type="pres">
      <dgm:prSet presAssocID="{1007A217-AF94-438D-B09F-0EDE089B1037}" presName="spaceRect" presStyleCnt="0"/>
      <dgm:spPr/>
    </dgm:pt>
    <dgm:pt modelId="{7AE945CE-FAC4-48EA-8F98-6D8EB76DAA2B}" type="pres">
      <dgm:prSet presAssocID="{1007A217-AF94-438D-B09F-0EDE089B1037}" presName="textRect" presStyleLbl="revTx" presStyleIdx="1" presStyleCnt="4">
        <dgm:presLayoutVars>
          <dgm:chMax val="1"/>
          <dgm:chPref val="1"/>
        </dgm:presLayoutVars>
      </dgm:prSet>
      <dgm:spPr/>
    </dgm:pt>
    <dgm:pt modelId="{7DBFABB1-A8A8-415C-BCC0-F692AC0C7430}" type="pres">
      <dgm:prSet presAssocID="{B5884424-3F2E-462F-9539-1974666FA025}" presName="sibTrans" presStyleCnt="0"/>
      <dgm:spPr/>
    </dgm:pt>
    <dgm:pt modelId="{8E1D10E6-8551-42AC-86EB-A36F67AD6531}" type="pres">
      <dgm:prSet presAssocID="{C29648B4-8156-4356-A0C6-4A0704068F45}" presName="compNode" presStyleCnt="0"/>
      <dgm:spPr/>
    </dgm:pt>
    <dgm:pt modelId="{D64E303D-CE2E-4BEA-BC96-2BFA79AD43E5}" type="pres">
      <dgm:prSet presAssocID="{C29648B4-8156-4356-A0C6-4A0704068F45}" presName="iconBgRect" presStyleLbl="bgShp" presStyleIdx="2" presStyleCnt="4"/>
      <dgm:spPr/>
    </dgm:pt>
    <dgm:pt modelId="{88FD7E7E-ACC0-44CE-B407-583AE18033DC}" type="pres">
      <dgm:prSet presAssocID="{C29648B4-8156-4356-A0C6-4A0704068F4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ncel contorno"/>
        </a:ext>
      </dgm:extLst>
    </dgm:pt>
    <dgm:pt modelId="{4FDE6F93-216A-4470-9F8A-C61A6B3659D3}" type="pres">
      <dgm:prSet presAssocID="{C29648B4-8156-4356-A0C6-4A0704068F45}" presName="spaceRect" presStyleCnt="0"/>
      <dgm:spPr/>
    </dgm:pt>
    <dgm:pt modelId="{94011DAD-3536-4900-A00A-028AD56E0710}" type="pres">
      <dgm:prSet presAssocID="{C29648B4-8156-4356-A0C6-4A0704068F45}" presName="textRect" presStyleLbl="revTx" presStyleIdx="2" presStyleCnt="4">
        <dgm:presLayoutVars>
          <dgm:chMax val="1"/>
          <dgm:chPref val="1"/>
        </dgm:presLayoutVars>
      </dgm:prSet>
      <dgm:spPr/>
    </dgm:pt>
    <dgm:pt modelId="{392F1F27-DBE0-40A7-867D-553D608C3601}" type="pres">
      <dgm:prSet presAssocID="{581FC941-5620-4CB0-A841-FDDA0C559931}" presName="sibTrans" presStyleCnt="0"/>
      <dgm:spPr/>
    </dgm:pt>
    <dgm:pt modelId="{FDDEF54D-EF29-4E60-AF52-306ED1F352CF}" type="pres">
      <dgm:prSet presAssocID="{1AC8F355-D41E-45CB-9A87-DCFCAC0202ED}" presName="compNode" presStyleCnt="0"/>
      <dgm:spPr/>
    </dgm:pt>
    <dgm:pt modelId="{56BD4C43-22F7-4964-91DD-2C2DD124138F}" type="pres">
      <dgm:prSet presAssocID="{1AC8F355-D41E-45CB-9A87-DCFCAC0202ED}" presName="iconBgRect" presStyleLbl="bgShp" presStyleIdx="3" presStyleCnt="4"/>
      <dgm:spPr/>
    </dgm:pt>
    <dgm:pt modelId="{3856202F-EEA6-47D5-BCA7-418625DC8F1A}" type="pres">
      <dgm:prSet presAssocID="{1AC8F355-D41E-45CB-9A87-DCFCAC0202E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tillo de juez"/>
        </a:ext>
      </dgm:extLst>
    </dgm:pt>
    <dgm:pt modelId="{2259125C-9CF1-4191-B5DD-95A78C5C37E9}" type="pres">
      <dgm:prSet presAssocID="{1AC8F355-D41E-45CB-9A87-DCFCAC0202ED}" presName="spaceRect" presStyleCnt="0"/>
      <dgm:spPr/>
    </dgm:pt>
    <dgm:pt modelId="{DF2582FD-A0C3-4812-B08B-67824B6FDEB6}" type="pres">
      <dgm:prSet presAssocID="{1AC8F355-D41E-45CB-9A87-DCFCAC0202E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0D31907-0104-42B9-9416-094D7C7FC0F1}" type="presOf" srcId="{1AC8F355-D41E-45CB-9A87-DCFCAC0202ED}" destId="{DF2582FD-A0C3-4812-B08B-67824B6FDEB6}" srcOrd="0" destOrd="0" presId="urn:microsoft.com/office/officeart/2018/5/layout/IconCircleLabelList"/>
    <dgm:cxn modelId="{5AF30B08-378B-4C59-AF74-F6BF7759DC3F}" type="presOf" srcId="{1007A217-AF94-438D-B09F-0EDE089B1037}" destId="{7AE945CE-FAC4-48EA-8F98-6D8EB76DAA2B}" srcOrd="0" destOrd="0" presId="urn:microsoft.com/office/officeart/2018/5/layout/IconCircleLabelList"/>
    <dgm:cxn modelId="{5364A409-A099-4398-BFB3-658C165111CE}" type="presOf" srcId="{CFE8CD51-5C6A-45FD-B5F4-4EFBA1195F1F}" destId="{649D4D36-A28A-405E-83B2-D2F461CAAF43}" srcOrd="0" destOrd="0" presId="urn:microsoft.com/office/officeart/2018/5/layout/IconCircleLabelList"/>
    <dgm:cxn modelId="{BDB3E019-4593-4E61-9928-338064B4F368}" srcId="{CFE8CD51-5C6A-45FD-B5F4-4EFBA1195F1F}" destId="{1007A217-AF94-438D-B09F-0EDE089B1037}" srcOrd="1" destOrd="0" parTransId="{D1500FA5-C8A4-4B93-9B76-FFC3C7CA8EB4}" sibTransId="{B5884424-3F2E-462F-9539-1974666FA025}"/>
    <dgm:cxn modelId="{DF5EF021-8DC9-46B2-B679-907E62A596B2}" type="presOf" srcId="{F981E001-FE1E-4DD0-ACB9-13241FB97B12}" destId="{ED035901-AC72-4158-A942-0F1A63E55812}" srcOrd="0" destOrd="0" presId="urn:microsoft.com/office/officeart/2018/5/layout/IconCircleLabelList"/>
    <dgm:cxn modelId="{212A9622-19F4-4055-9296-39D117AB1687}" srcId="{CFE8CD51-5C6A-45FD-B5F4-4EFBA1195F1F}" destId="{C29648B4-8156-4356-A0C6-4A0704068F45}" srcOrd="2" destOrd="0" parTransId="{C47F6EF0-6232-4198-8E32-631EEFB1A32E}" sibTransId="{581FC941-5620-4CB0-A841-FDDA0C559931}"/>
    <dgm:cxn modelId="{0D40E134-89F8-4875-8FB7-560E5F548810}" type="presOf" srcId="{C29648B4-8156-4356-A0C6-4A0704068F45}" destId="{94011DAD-3536-4900-A00A-028AD56E0710}" srcOrd="0" destOrd="0" presId="urn:microsoft.com/office/officeart/2018/5/layout/IconCircleLabelList"/>
    <dgm:cxn modelId="{F585FF9B-378E-49B1-996D-D24F16A87827}" srcId="{CFE8CD51-5C6A-45FD-B5F4-4EFBA1195F1F}" destId="{1AC8F355-D41E-45CB-9A87-DCFCAC0202ED}" srcOrd="3" destOrd="0" parTransId="{867A80A8-27F4-4042-A444-DE2B3546C9D0}" sibTransId="{7396D223-C2FD-42D5-BBDA-70D78C64FD9A}"/>
    <dgm:cxn modelId="{471AADD6-C4EF-47D2-804D-D6A3ABDFB9DC}" srcId="{CFE8CD51-5C6A-45FD-B5F4-4EFBA1195F1F}" destId="{F981E001-FE1E-4DD0-ACB9-13241FB97B12}" srcOrd="0" destOrd="0" parTransId="{A347B434-CCF7-4112-9C00-BD9E0AF3E7E8}" sibTransId="{E73A168D-1993-43F2-A8CF-F735DD600E34}"/>
    <dgm:cxn modelId="{F4ABF527-9A48-4F8E-BB80-6FDC32A6A1D7}" type="presParOf" srcId="{649D4D36-A28A-405E-83B2-D2F461CAAF43}" destId="{49B0D262-2668-4528-9A0D-C1CD0E684A39}" srcOrd="0" destOrd="0" presId="urn:microsoft.com/office/officeart/2018/5/layout/IconCircleLabelList"/>
    <dgm:cxn modelId="{A7CEC746-B0CB-4A74-A0C1-78858508713F}" type="presParOf" srcId="{49B0D262-2668-4528-9A0D-C1CD0E684A39}" destId="{FBA8917F-A7C0-4375-93D9-3742073A6F05}" srcOrd="0" destOrd="0" presId="urn:microsoft.com/office/officeart/2018/5/layout/IconCircleLabelList"/>
    <dgm:cxn modelId="{112CAB32-DE80-4251-BCC7-83BAE7F992C9}" type="presParOf" srcId="{49B0D262-2668-4528-9A0D-C1CD0E684A39}" destId="{9981FFDB-F493-4EFE-9262-CEDE956A423B}" srcOrd="1" destOrd="0" presId="urn:microsoft.com/office/officeart/2018/5/layout/IconCircleLabelList"/>
    <dgm:cxn modelId="{D5CA182C-D351-4727-B8A1-C5731D18AC0A}" type="presParOf" srcId="{49B0D262-2668-4528-9A0D-C1CD0E684A39}" destId="{3E53F185-8486-435C-AC76-CFF2262F1BBF}" srcOrd="2" destOrd="0" presId="urn:microsoft.com/office/officeart/2018/5/layout/IconCircleLabelList"/>
    <dgm:cxn modelId="{C3A3E53F-EBF5-43F2-BC6B-847ED63D4DDA}" type="presParOf" srcId="{49B0D262-2668-4528-9A0D-C1CD0E684A39}" destId="{ED035901-AC72-4158-A942-0F1A63E55812}" srcOrd="3" destOrd="0" presId="urn:microsoft.com/office/officeart/2018/5/layout/IconCircleLabelList"/>
    <dgm:cxn modelId="{B8EDA94F-DA90-4510-A42C-EF1B00DD0769}" type="presParOf" srcId="{649D4D36-A28A-405E-83B2-D2F461CAAF43}" destId="{EBECBD7C-F80E-4B14-A1F8-643246ACBFBD}" srcOrd="1" destOrd="0" presId="urn:microsoft.com/office/officeart/2018/5/layout/IconCircleLabelList"/>
    <dgm:cxn modelId="{1165347D-34E7-42DF-94AE-C25193B26B19}" type="presParOf" srcId="{649D4D36-A28A-405E-83B2-D2F461CAAF43}" destId="{8C147E60-D375-4ADA-BCAC-960611447D76}" srcOrd="2" destOrd="0" presId="urn:microsoft.com/office/officeart/2018/5/layout/IconCircleLabelList"/>
    <dgm:cxn modelId="{78E79450-A535-448D-8547-D0A39840B3D8}" type="presParOf" srcId="{8C147E60-D375-4ADA-BCAC-960611447D76}" destId="{BEC1F967-592B-41BC-83DF-1092A5E00910}" srcOrd="0" destOrd="0" presId="urn:microsoft.com/office/officeart/2018/5/layout/IconCircleLabelList"/>
    <dgm:cxn modelId="{D9B54C1C-868A-4449-A58A-7B8358E5748E}" type="presParOf" srcId="{8C147E60-D375-4ADA-BCAC-960611447D76}" destId="{84EEED3B-243E-48A4-91DD-3C3F42835434}" srcOrd="1" destOrd="0" presId="urn:microsoft.com/office/officeart/2018/5/layout/IconCircleLabelList"/>
    <dgm:cxn modelId="{E65042F0-BA8B-4375-98E8-B8AF0AB8F2EC}" type="presParOf" srcId="{8C147E60-D375-4ADA-BCAC-960611447D76}" destId="{B43B627C-D900-4606-B2A0-62E1F2107BC5}" srcOrd="2" destOrd="0" presId="urn:microsoft.com/office/officeart/2018/5/layout/IconCircleLabelList"/>
    <dgm:cxn modelId="{46CD7DA2-723E-4559-A044-9BA241BAC949}" type="presParOf" srcId="{8C147E60-D375-4ADA-BCAC-960611447D76}" destId="{7AE945CE-FAC4-48EA-8F98-6D8EB76DAA2B}" srcOrd="3" destOrd="0" presId="urn:microsoft.com/office/officeart/2018/5/layout/IconCircleLabelList"/>
    <dgm:cxn modelId="{15F3E84A-2375-42DA-9E46-7E6663B78214}" type="presParOf" srcId="{649D4D36-A28A-405E-83B2-D2F461CAAF43}" destId="{7DBFABB1-A8A8-415C-BCC0-F692AC0C7430}" srcOrd="3" destOrd="0" presId="urn:microsoft.com/office/officeart/2018/5/layout/IconCircleLabelList"/>
    <dgm:cxn modelId="{7C06B5F5-DE10-4E3F-A1A0-BD82DCD5D916}" type="presParOf" srcId="{649D4D36-A28A-405E-83B2-D2F461CAAF43}" destId="{8E1D10E6-8551-42AC-86EB-A36F67AD6531}" srcOrd="4" destOrd="0" presId="urn:microsoft.com/office/officeart/2018/5/layout/IconCircleLabelList"/>
    <dgm:cxn modelId="{E61ECCD1-94A2-4688-85A0-8121512BAE00}" type="presParOf" srcId="{8E1D10E6-8551-42AC-86EB-A36F67AD6531}" destId="{D64E303D-CE2E-4BEA-BC96-2BFA79AD43E5}" srcOrd="0" destOrd="0" presId="urn:microsoft.com/office/officeart/2018/5/layout/IconCircleLabelList"/>
    <dgm:cxn modelId="{5BA5B414-508F-486F-A400-4CDBF6ED748D}" type="presParOf" srcId="{8E1D10E6-8551-42AC-86EB-A36F67AD6531}" destId="{88FD7E7E-ACC0-44CE-B407-583AE18033DC}" srcOrd="1" destOrd="0" presId="urn:microsoft.com/office/officeart/2018/5/layout/IconCircleLabelList"/>
    <dgm:cxn modelId="{274C429D-2FC0-4FFA-9D53-4BE623C70836}" type="presParOf" srcId="{8E1D10E6-8551-42AC-86EB-A36F67AD6531}" destId="{4FDE6F93-216A-4470-9F8A-C61A6B3659D3}" srcOrd="2" destOrd="0" presId="urn:microsoft.com/office/officeart/2018/5/layout/IconCircleLabelList"/>
    <dgm:cxn modelId="{1AA8B90E-1E4F-4275-B188-4BC7CA3603A3}" type="presParOf" srcId="{8E1D10E6-8551-42AC-86EB-A36F67AD6531}" destId="{94011DAD-3536-4900-A00A-028AD56E0710}" srcOrd="3" destOrd="0" presId="urn:microsoft.com/office/officeart/2018/5/layout/IconCircleLabelList"/>
    <dgm:cxn modelId="{160007B3-A779-4E18-B4AB-C9ED19DB32EB}" type="presParOf" srcId="{649D4D36-A28A-405E-83B2-D2F461CAAF43}" destId="{392F1F27-DBE0-40A7-867D-553D608C3601}" srcOrd="5" destOrd="0" presId="urn:microsoft.com/office/officeart/2018/5/layout/IconCircleLabelList"/>
    <dgm:cxn modelId="{62FC39A0-FFCA-4EB0-8504-5B71C515A7CE}" type="presParOf" srcId="{649D4D36-A28A-405E-83B2-D2F461CAAF43}" destId="{FDDEF54D-EF29-4E60-AF52-306ED1F352CF}" srcOrd="6" destOrd="0" presId="urn:microsoft.com/office/officeart/2018/5/layout/IconCircleLabelList"/>
    <dgm:cxn modelId="{D0C5C996-64CE-4A48-B2AB-0C00247212C2}" type="presParOf" srcId="{FDDEF54D-EF29-4E60-AF52-306ED1F352CF}" destId="{56BD4C43-22F7-4964-91DD-2C2DD124138F}" srcOrd="0" destOrd="0" presId="urn:microsoft.com/office/officeart/2018/5/layout/IconCircleLabelList"/>
    <dgm:cxn modelId="{89599CDB-E2D3-433F-AE8B-C971F98AF11F}" type="presParOf" srcId="{FDDEF54D-EF29-4E60-AF52-306ED1F352CF}" destId="{3856202F-EEA6-47D5-BCA7-418625DC8F1A}" srcOrd="1" destOrd="0" presId="urn:microsoft.com/office/officeart/2018/5/layout/IconCircleLabelList"/>
    <dgm:cxn modelId="{3B1F0A51-13EE-49D0-92BE-B404BAFC9C68}" type="presParOf" srcId="{FDDEF54D-EF29-4E60-AF52-306ED1F352CF}" destId="{2259125C-9CF1-4191-B5DD-95A78C5C37E9}" srcOrd="2" destOrd="0" presId="urn:microsoft.com/office/officeart/2018/5/layout/IconCircleLabelList"/>
    <dgm:cxn modelId="{4B749567-ADC6-4F1E-938F-8E4C5795E0E3}" type="presParOf" srcId="{FDDEF54D-EF29-4E60-AF52-306ED1F352CF}" destId="{DF2582FD-A0C3-4812-B08B-67824B6FDEB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62761-F027-4E2E-8701-D0E23FAAE7D3}">
      <dsp:nvSpPr>
        <dsp:cNvPr id="0" name=""/>
        <dsp:cNvSpPr/>
      </dsp:nvSpPr>
      <dsp:spPr>
        <a:xfrm>
          <a:off x="0" y="0"/>
          <a:ext cx="73453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B690B9-BB95-4E3B-9831-CA5089881CFB}">
      <dsp:nvSpPr>
        <dsp:cNvPr id="0" name=""/>
        <dsp:cNvSpPr/>
      </dsp:nvSpPr>
      <dsp:spPr>
        <a:xfrm>
          <a:off x="0" y="0"/>
          <a:ext cx="7345362" cy="1085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i="0" kern="1200" dirty="0"/>
            <a:t>Transformación digital</a:t>
          </a:r>
          <a:endParaRPr lang="en-US" sz="2800" kern="1200" dirty="0"/>
        </a:p>
      </dsp:txBody>
      <dsp:txXfrm>
        <a:off x="0" y="0"/>
        <a:ext cx="7345362" cy="1085691"/>
      </dsp:txXfrm>
    </dsp:sp>
    <dsp:sp modelId="{226637E8-77F3-4190-AABD-78FF97589E17}">
      <dsp:nvSpPr>
        <dsp:cNvPr id="0" name=""/>
        <dsp:cNvSpPr/>
      </dsp:nvSpPr>
      <dsp:spPr>
        <a:xfrm>
          <a:off x="0" y="1085691"/>
          <a:ext cx="73453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6F6211-57CF-4912-813D-9CAAEB4219AE}">
      <dsp:nvSpPr>
        <dsp:cNvPr id="0" name=""/>
        <dsp:cNvSpPr/>
      </dsp:nvSpPr>
      <dsp:spPr>
        <a:xfrm>
          <a:off x="0" y="1085691"/>
          <a:ext cx="7345362" cy="1085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i="0" kern="1200" dirty="0"/>
            <a:t>Impacto en todas las industrias</a:t>
          </a:r>
          <a:endParaRPr lang="en-US" sz="2800" kern="1200" dirty="0"/>
        </a:p>
      </dsp:txBody>
      <dsp:txXfrm>
        <a:off x="0" y="1085691"/>
        <a:ext cx="7345362" cy="1085691"/>
      </dsp:txXfrm>
    </dsp:sp>
    <dsp:sp modelId="{CFFA53E2-A556-4180-8E12-27284F6FD8EA}">
      <dsp:nvSpPr>
        <dsp:cNvPr id="0" name=""/>
        <dsp:cNvSpPr/>
      </dsp:nvSpPr>
      <dsp:spPr>
        <a:xfrm>
          <a:off x="0" y="2171382"/>
          <a:ext cx="73453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978973-2067-4FF2-8403-90FB0751CB33}">
      <dsp:nvSpPr>
        <dsp:cNvPr id="0" name=""/>
        <dsp:cNvSpPr/>
      </dsp:nvSpPr>
      <dsp:spPr>
        <a:xfrm>
          <a:off x="0" y="2171382"/>
          <a:ext cx="7345362" cy="1085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i="0" kern="1200"/>
            <a:t>Innovación y competitividad</a:t>
          </a:r>
          <a:endParaRPr lang="en-US" sz="2800" kern="1200" dirty="0"/>
        </a:p>
      </dsp:txBody>
      <dsp:txXfrm>
        <a:off x="0" y="2171382"/>
        <a:ext cx="7345362" cy="1085691"/>
      </dsp:txXfrm>
    </dsp:sp>
    <dsp:sp modelId="{30D1E61D-8C51-4D63-B857-1B44FBA32839}">
      <dsp:nvSpPr>
        <dsp:cNvPr id="0" name=""/>
        <dsp:cNvSpPr/>
      </dsp:nvSpPr>
      <dsp:spPr>
        <a:xfrm>
          <a:off x="0" y="3257073"/>
          <a:ext cx="73453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8E56D6-1C82-48E8-88D1-A706155474E5}">
      <dsp:nvSpPr>
        <dsp:cNvPr id="0" name=""/>
        <dsp:cNvSpPr/>
      </dsp:nvSpPr>
      <dsp:spPr>
        <a:xfrm>
          <a:off x="0" y="3257073"/>
          <a:ext cx="7345362" cy="1085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i="0" kern="1200" dirty="0"/>
            <a:t>Desarrollo de habilidades futuras</a:t>
          </a:r>
          <a:endParaRPr lang="en-US" sz="2800" kern="1200" dirty="0"/>
        </a:p>
      </dsp:txBody>
      <dsp:txXfrm>
        <a:off x="0" y="3257073"/>
        <a:ext cx="7345362" cy="10856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A8917F-A7C0-4375-93D9-3742073A6F05}">
      <dsp:nvSpPr>
        <dsp:cNvPr id="0" name=""/>
        <dsp:cNvSpPr/>
      </dsp:nvSpPr>
      <dsp:spPr>
        <a:xfrm>
          <a:off x="623159" y="677555"/>
          <a:ext cx="1452191" cy="1452191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81FFDB-F493-4EFE-9262-CEDE956A423B}">
      <dsp:nvSpPr>
        <dsp:cNvPr id="0" name=""/>
        <dsp:cNvSpPr/>
      </dsp:nvSpPr>
      <dsp:spPr>
        <a:xfrm>
          <a:off x="932642" y="987039"/>
          <a:ext cx="833224" cy="8332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035901-AC72-4158-A942-0F1A63E55812}">
      <dsp:nvSpPr>
        <dsp:cNvPr id="0" name=""/>
        <dsp:cNvSpPr/>
      </dsp:nvSpPr>
      <dsp:spPr>
        <a:xfrm>
          <a:off x="158934" y="2582069"/>
          <a:ext cx="23806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300" b="1" i="0" kern="1200" dirty="0"/>
            <a:t>Tema 1 - Fundamentos de la Inteligencia Artificial</a:t>
          </a:r>
          <a:endParaRPr lang="en-US" sz="1300" kern="1200" dirty="0"/>
        </a:p>
      </dsp:txBody>
      <dsp:txXfrm>
        <a:off x="158934" y="2582069"/>
        <a:ext cx="2380642" cy="720000"/>
      </dsp:txXfrm>
    </dsp:sp>
    <dsp:sp modelId="{BEC1F967-592B-41BC-83DF-1092A5E00910}">
      <dsp:nvSpPr>
        <dsp:cNvPr id="0" name=""/>
        <dsp:cNvSpPr/>
      </dsp:nvSpPr>
      <dsp:spPr>
        <a:xfrm>
          <a:off x="3420413" y="677555"/>
          <a:ext cx="1452191" cy="1452191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EEED3B-243E-48A4-91DD-3C3F42835434}">
      <dsp:nvSpPr>
        <dsp:cNvPr id="0" name=""/>
        <dsp:cNvSpPr/>
      </dsp:nvSpPr>
      <dsp:spPr>
        <a:xfrm>
          <a:off x="3729897" y="987039"/>
          <a:ext cx="833224" cy="8332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E945CE-FAC4-48EA-8F98-6D8EB76DAA2B}">
      <dsp:nvSpPr>
        <dsp:cNvPr id="0" name=""/>
        <dsp:cNvSpPr/>
      </dsp:nvSpPr>
      <dsp:spPr>
        <a:xfrm>
          <a:off x="2956188" y="2582069"/>
          <a:ext cx="23806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300" b="1" i="0" kern="1200" dirty="0"/>
            <a:t>Tema 2 – Generación de texto Modelos de Aprendizaje Automático</a:t>
          </a:r>
          <a:endParaRPr lang="en-US" sz="1300" kern="1200" dirty="0"/>
        </a:p>
      </dsp:txBody>
      <dsp:txXfrm>
        <a:off x="2956188" y="2582069"/>
        <a:ext cx="2380642" cy="720000"/>
      </dsp:txXfrm>
    </dsp:sp>
    <dsp:sp modelId="{D64E303D-CE2E-4BEA-BC96-2BFA79AD43E5}">
      <dsp:nvSpPr>
        <dsp:cNvPr id="0" name=""/>
        <dsp:cNvSpPr/>
      </dsp:nvSpPr>
      <dsp:spPr>
        <a:xfrm>
          <a:off x="6217668" y="677555"/>
          <a:ext cx="1452191" cy="1452191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D7E7E-ACC0-44CE-B407-583AE18033DC}">
      <dsp:nvSpPr>
        <dsp:cNvPr id="0" name=""/>
        <dsp:cNvSpPr/>
      </dsp:nvSpPr>
      <dsp:spPr>
        <a:xfrm>
          <a:off x="6527151" y="987039"/>
          <a:ext cx="833224" cy="8332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11DAD-3536-4900-A00A-028AD56E0710}">
      <dsp:nvSpPr>
        <dsp:cNvPr id="0" name=""/>
        <dsp:cNvSpPr/>
      </dsp:nvSpPr>
      <dsp:spPr>
        <a:xfrm>
          <a:off x="5753443" y="2582069"/>
          <a:ext cx="23806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300" b="1" i="0" kern="1200" dirty="0"/>
            <a:t>Tema 3 - Generación de Imágenes y Audio con Modelos de IA</a:t>
          </a:r>
          <a:endParaRPr lang="en-US" sz="1300" kern="1200" dirty="0"/>
        </a:p>
      </dsp:txBody>
      <dsp:txXfrm>
        <a:off x="5753443" y="2582069"/>
        <a:ext cx="2380642" cy="720000"/>
      </dsp:txXfrm>
    </dsp:sp>
    <dsp:sp modelId="{56BD4C43-22F7-4964-91DD-2C2DD124138F}">
      <dsp:nvSpPr>
        <dsp:cNvPr id="0" name=""/>
        <dsp:cNvSpPr/>
      </dsp:nvSpPr>
      <dsp:spPr>
        <a:xfrm>
          <a:off x="9014922" y="677555"/>
          <a:ext cx="1452191" cy="1452191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6202F-EEA6-47D5-BCA7-418625DC8F1A}">
      <dsp:nvSpPr>
        <dsp:cNvPr id="0" name=""/>
        <dsp:cNvSpPr/>
      </dsp:nvSpPr>
      <dsp:spPr>
        <a:xfrm>
          <a:off x="9324406" y="987039"/>
          <a:ext cx="833224" cy="83322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2582FD-A0C3-4812-B08B-67824B6FDEB6}">
      <dsp:nvSpPr>
        <dsp:cNvPr id="0" name=""/>
        <dsp:cNvSpPr/>
      </dsp:nvSpPr>
      <dsp:spPr>
        <a:xfrm>
          <a:off x="8550697" y="2582069"/>
          <a:ext cx="23806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300" b="1" i="0" kern="1200"/>
            <a:t>Tema 4 -Leyes, Regulación y Protección de Datos en Inteligencia Artificial</a:t>
          </a:r>
          <a:endParaRPr lang="en-US" sz="1300" kern="1200"/>
        </a:p>
      </dsp:txBody>
      <dsp:txXfrm>
        <a:off x="8550697" y="2582069"/>
        <a:ext cx="238064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BAABBB-F1BE-4363-BBD5-0DD1159694AA}" type="datetime1">
              <a:rPr lang="es-ES" smtClean="0"/>
              <a:t>15/01/2024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E845F39-3ED7-4557-8E83-69CFB9EC7E67}" type="datetime1">
              <a:rPr lang="es-ES" smtClean="0"/>
              <a:t>15/01/2024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1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F5E7C03-88B8-4DAC-AE1C-964A18E7E8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37B167-7500-4BD6-8ABE-109491A63DCA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12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7259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13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4914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14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86972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15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6489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16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A9A2DB-AE90-4F87-9172-5C0A6DB0620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52C00E9-3EB6-4217-B16D-00441C328701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3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7333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4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6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8557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7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2775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8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2043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9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49767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10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6885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11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15/01/2024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4053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es-ES" sz="4800"/>
              <a:t>Flotante en 3D</a:t>
            </a: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orma libre: Forma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lumna de conteni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orma lib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/>
            </a:p>
          </p:txBody>
        </p:sp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>
                <a:solidFill>
                  <a:schemeClr val="tx1"/>
                </a:solidFill>
              </a:endParaRP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19" name="Forma lib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s-ES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</a:p>
        </p:txBody>
      </p:sp>
      <p:sp>
        <p:nvSpPr>
          <p:cNvPr id="16" name="Marcador de texto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7" name="Marcador de contenido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22" name="Marcador de texto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s-E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Marcador de contenido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8" name="Marcador de texto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s-E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s-ES"/>
              <a:t>Haga clic para EDITAR</a:t>
            </a:r>
          </a:p>
        </p:txBody>
      </p:sp>
      <p:sp>
        <p:nvSpPr>
          <p:cNvPr id="21" name="Marcador de contenido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ítulo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1" name="Subtítulo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es-ES">
                <a:solidFill>
                  <a:schemeClr val="tx1">
                    <a:alpha val="60000"/>
                  </a:schemeClr>
                </a:solidFill>
              </a:rPr>
              <a:t>Haga clic para modificar el estilo de subtítulo del patrón</a:t>
            </a:r>
            <a:endParaRPr lang="es-E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Marcador de posición de imagen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42" name="Marcador de posición de imagen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orma libre: Forma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45" name="Elipse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46" name="Forma libre: Forma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/>
              <a:t>Haga clic para modificar el estilo de subtítulo del patrón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19" name="Forma lib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orma lib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/>
            </a:p>
          </p:txBody>
        </p:sp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>
                <a:solidFill>
                  <a:schemeClr val="tx1"/>
                </a:solidFill>
              </a:endParaRP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lipse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orma libre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es-ES" sz="1600"/>
              <a:t>Haga clic para agregar texto</a:t>
            </a:r>
          </a:p>
        </p:txBody>
      </p:sp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2" name="Marcador de posición de imagen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5" name="Marcador de posición de imagen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8" name="Marcador de posición de imagen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9" name="Marcador de posición de imagen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0" name="Marcador de posición de imagen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Marcador de contenido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alt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es-ES">
                <a:solidFill>
                  <a:schemeClr val="tx1">
                    <a:alpha val="60000"/>
                  </a:schemeClr>
                </a:solidFill>
              </a:rPr>
              <a:t>Haga clic para modificar el estilo de subtítulo del patrón</a:t>
            </a:r>
            <a:endParaRPr lang="es-E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alt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es-ES">
                <a:solidFill>
                  <a:schemeClr val="tx1">
                    <a:alpha val="60000"/>
                  </a:schemeClr>
                </a:solidFill>
              </a:rPr>
              <a:t>Haga clic para modificar el estilo de subtítulo del patrón</a:t>
            </a:r>
            <a:endParaRPr lang="es-E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Escala de tiempo de tabla y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>
                <a:solidFill>
                  <a:schemeClr val="tx1"/>
                </a:solidFill>
              </a:endParaRPr>
            </a:p>
          </p:txBody>
        </p: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s-ES" dirty="0"/>
            </a:lvl1pPr>
          </a:lstStyle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orma libre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0" name="Forma libre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1" name="Forma libre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12" name="Elipse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17" name="Marcador de contenido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s-ES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40" name="Título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es-ES"/>
              <a:t>Equipo</a:t>
            </a:r>
          </a:p>
        </p:txBody>
      </p:sp>
      <p:grpSp>
        <p:nvGrpSpPr>
          <p:cNvPr id="51" name="Grupo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orma libre: Forma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53" name="Forma libre: Forma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55" name="Elipse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56" name="Marcador de posición de imagen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57" name="Marcador de posición de imagen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58" name="Marcador de posición de imagen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59" name="Marcador de posición de imagen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63" name="Marcador de texto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61" name="Marcador de texto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ES"/>
              <a:t>Título</a:t>
            </a:r>
          </a:p>
        </p:txBody>
      </p:sp>
      <p:sp>
        <p:nvSpPr>
          <p:cNvPr id="65" name="Marcador de texto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64" name="Marcador de texto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ES"/>
              <a:t>Título</a:t>
            </a:r>
          </a:p>
        </p:txBody>
      </p:sp>
      <p:sp>
        <p:nvSpPr>
          <p:cNvPr id="67" name="Marcador de texto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66" name="Marcador de texto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ES"/>
              <a:t>Título</a:t>
            </a:r>
          </a:p>
        </p:txBody>
      </p:sp>
      <p:sp>
        <p:nvSpPr>
          <p:cNvPr id="69" name="Marcador de texto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68" name="Marcador de texto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ES"/>
              <a:t>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ido y columna 2 (diapositiva de comparació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s-ES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s-E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es-ES"/>
              <a:t>Martes, 2 de febrero de 20XX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es-ES"/>
              <a:t>Ejemplo de Texto de pie de página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es-ES" smtClean="0"/>
              <a:pPr rtl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rmAutofit/>
          </a:bodyPr>
          <a:lstStyle/>
          <a:p>
            <a:pPr rtl="0"/>
            <a:r>
              <a:rPr lang="es-ES" dirty="0"/>
              <a:t>Curso Inteligencia Artificial</a:t>
            </a:r>
          </a:p>
        </p:txBody>
      </p:sp>
      <p:pic>
        <p:nvPicPr>
          <p:cNvPr id="14" name="Marcador de posición de imagen 13" descr="Fondo digital de puntos de datos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rmAutofit/>
          </a:bodyPr>
          <a:lstStyle/>
          <a:p>
            <a:pPr rtl="0"/>
            <a:r>
              <a:rPr lang="es-ES" dirty="0" err="1"/>
              <a:t>Joeli</a:t>
            </a:r>
            <a:r>
              <a:rPr lang="es-ES" dirty="0"/>
              <a:t> Mbaye</a:t>
            </a:r>
          </a:p>
          <a:p>
            <a:pPr rtl="0"/>
            <a:r>
              <a:rPr lang="es-ES" dirty="0"/>
              <a:t>Luis Alberto Alvarez Zavaleta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765176"/>
            <a:ext cx="11091600" cy="962956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Implementación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10</a:t>
            </a:fld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0775DA9-C398-C2D5-086E-15FA825F26EB}"/>
              </a:ext>
            </a:extLst>
          </p:cNvPr>
          <p:cNvSpPr txBox="1"/>
          <p:nvPr/>
        </p:nvSpPr>
        <p:spPr>
          <a:xfrm>
            <a:off x="1124040" y="1981106"/>
            <a:ext cx="3280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Izeasy</a:t>
            </a:r>
            <a:r>
              <a:rPr lang="es-ES" sz="2400" dirty="0"/>
              <a:t>(presentación)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F974EF4-7F2E-0FE3-08DE-B8CD697774DB}"/>
              </a:ext>
            </a:extLst>
          </p:cNvPr>
          <p:cNvSpPr txBox="1"/>
          <p:nvPr/>
        </p:nvSpPr>
        <p:spPr>
          <a:xfrm>
            <a:off x="7359943" y="1981106"/>
            <a:ext cx="32801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 err="1"/>
              <a:t>Revealjs</a:t>
            </a:r>
            <a:r>
              <a:rPr lang="es-ES" sz="2400" dirty="0"/>
              <a:t> (presentación)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124D6A37-8432-B9CB-D2F7-C8645BD78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790" y="2651955"/>
            <a:ext cx="4813314" cy="2944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C102E254-0783-18EF-615B-1A38C0273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040" y="2651955"/>
            <a:ext cx="4460171" cy="261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10">
            <a:extLst>
              <a:ext uri="{FF2B5EF4-FFF2-40B4-BE49-F238E27FC236}">
                <a16:creationId xmlns:a16="http://schemas.microsoft.com/office/drawing/2014/main" id="{12865FD5-CAD4-1F0F-0863-69CE7CA1A8E9}"/>
              </a:ext>
            </a:extLst>
          </p:cNvPr>
          <p:cNvSpPr txBox="1">
            <a:spLocks/>
          </p:cNvSpPr>
          <p:nvPr/>
        </p:nvSpPr>
        <p:spPr>
          <a:xfrm>
            <a:off x="549537" y="1551566"/>
            <a:ext cx="3271546" cy="2798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Herramientas de autor</a:t>
            </a:r>
          </a:p>
        </p:txBody>
      </p:sp>
    </p:spTree>
    <p:extLst>
      <p:ext uri="{BB962C8B-B14F-4D97-AF65-F5344CB8AC3E}">
        <p14:creationId xmlns:p14="http://schemas.microsoft.com/office/powerpoint/2010/main" val="109828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765176"/>
            <a:ext cx="11091600" cy="962956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Implementación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11</a:t>
            </a:fld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F974EF4-7F2E-0FE3-08DE-B8CD697774DB}"/>
              </a:ext>
            </a:extLst>
          </p:cNvPr>
          <p:cNvSpPr txBox="1"/>
          <p:nvPr/>
        </p:nvSpPr>
        <p:spPr>
          <a:xfrm>
            <a:off x="992700" y="2115330"/>
            <a:ext cx="25446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OBS (</a:t>
            </a:r>
            <a:r>
              <a:rPr lang="es-ES" sz="2400" dirty="0" err="1"/>
              <a:t>screencast</a:t>
            </a:r>
            <a:r>
              <a:rPr lang="es-ES" sz="2400" dirty="0"/>
              <a:t>)</a:t>
            </a:r>
          </a:p>
        </p:txBody>
      </p:sp>
      <p:pic>
        <p:nvPicPr>
          <p:cNvPr id="8194" name="Picture 2" descr="Open Broadcaster Software - Wikipedia, la enciclopedia libre">
            <a:extLst>
              <a:ext uri="{FF2B5EF4-FFF2-40B4-BE49-F238E27FC236}">
                <a16:creationId xmlns:a16="http://schemas.microsoft.com/office/drawing/2014/main" id="{7BB4FD5D-E08F-95B2-CE8B-FD16D713D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977" y="3090237"/>
            <a:ext cx="4415023" cy="234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0DFF8EA-84C8-7CE1-93DF-D804B2D4AF2C}"/>
              </a:ext>
            </a:extLst>
          </p:cNvPr>
          <p:cNvSpPr txBox="1"/>
          <p:nvPr/>
        </p:nvSpPr>
        <p:spPr>
          <a:xfrm>
            <a:off x="7478788" y="2134507"/>
            <a:ext cx="25446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 err="1"/>
              <a:t>Clipchamp</a:t>
            </a:r>
            <a:r>
              <a:rPr lang="es-ES" sz="2400" dirty="0"/>
              <a:t>(editor)</a:t>
            </a:r>
          </a:p>
        </p:txBody>
      </p:sp>
      <p:pic>
        <p:nvPicPr>
          <p:cNvPr id="8200" name="Picture 8">
            <a:extLst>
              <a:ext uri="{FF2B5EF4-FFF2-40B4-BE49-F238E27FC236}">
                <a16:creationId xmlns:a16="http://schemas.microsoft.com/office/drawing/2014/main" id="{959685D3-1BDF-2522-4448-0156B00856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6" t="14067" r="6629" b="2871"/>
          <a:stretch/>
        </p:blipFill>
        <p:spPr bwMode="auto">
          <a:xfrm>
            <a:off x="6541495" y="2850752"/>
            <a:ext cx="4964523" cy="2654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0">
            <a:extLst>
              <a:ext uri="{FF2B5EF4-FFF2-40B4-BE49-F238E27FC236}">
                <a16:creationId xmlns:a16="http://schemas.microsoft.com/office/drawing/2014/main" id="{91D32B6A-5FB4-325F-B56E-9729502E01FE}"/>
              </a:ext>
            </a:extLst>
          </p:cNvPr>
          <p:cNvSpPr txBox="1">
            <a:spLocks/>
          </p:cNvSpPr>
          <p:nvPr/>
        </p:nvSpPr>
        <p:spPr>
          <a:xfrm>
            <a:off x="549537" y="1511603"/>
            <a:ext cx="3271546" cy="2798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Videos didácticos</a:t>
            </a:r>
          </a:p>
        </p:txBody>
      </p:sp>
    </p:spTree>
    <p:extLst>
      <p:ext uri="{BB962C8B-B14F-4D97-AF65-F5344CB8AC3E}">
        <p14:creationId xmlns:p14="http://schemas.microsoft.com/office/powerpoint/2010/main" val="2434981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765176"/>
            <a:ext cx="11091600" cy="962956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Implementación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12</a:t>
            </a:fld>
            <a:endParaRPr lang="es-E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0BD4CBC-B6F6-3EBE-3920-08BA34203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251" y="2802662"/>
            <a:ext cx="3856137" cy="2630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utorial manual de eXeLearning.net. El nuevo eXeLearning">
            <a:extLst>
              <a:ext uri="{FF2B5EF4-FFF2-40B4-BE49-F238E27FC236}">
                <a16:creationId xmlns:a16="http://schemas.microsoft.com/office/drawing/2014/main" id="{9C9E8A13-ADF4-B38D-8D02-0887A59921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613" y="2987934"/>
            <a:ext cx="3212902" cy="214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4E48A53-A68C-6513-EC1F-065134D85936}"/>
              </a:ext>
            </a:extLst>
          </p:cNvPr>
          <p:cNvSpPr txBox="1"/>
          <p:nvPr/>
        </p:nvSpPr>
        <p:spPr>
          <a:xfrm>
            <a:off x="1370204" y="2134506"/>
            <a:ext cx="25446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Hot </a:t>
            </a:r>
            <a:r>
              <a:rPr lang="es-ES" sz="2400" dirty="0" err="1"/>
              <a:t>potatoes</a:t>
            </a:r>
            <a:endParaRPr lang="es-ES" sz="24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8F62ECD-8D52-9912-76B1-4CDEE809C6F4}"/>
              </a:ext>
            </a:extLst>
          </p:cNvPr>
          <p:cNvSpPr txBox="1"/>
          <p:nvPr/>
        </p:nvSpPr>
        <p:spPr>
          <a:xfrm>
            <a:off x="7478788" y="2134507"/>
            <a:ext cx="25446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 err="1"/>
              <a:t>eXeLearning</a:t>
            </a:r>
            <a:endParaRPr lang="es-ES" sz="2400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844F9AD-6DC1-CB63-F4D5-B28D05087B5B}"/>
              </a:ext>
            </a:extLst>
          </p:cNvPr>
          <p:cNvSpPr txBox="1">
            <a:spLocks/>
          </p:cNvSpPr>
          <p:nvPr/>
        </p:nvSpPr>
        <p:spPr>
          <a:xfrm>
            <a:off x="549537" y="1551566"/>
            <a:ext cx="3271546" cy="2798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Herramientas de autor</a:t>
            </a:r>
          </a:p>
        </p:txBody>
      </p:sp>
    </p:spTree>
    <p:extLst>
      <p:ext uri="{BB962C8B-B14F-4D97-AF65-F5344CB8AC3E}">
        <p14:creationId xmlns:p14="http://schemas.microsoft.com/office/powerpoint/2010/main" val="221817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6" y="803471"/>
            <a:ext cx="11091600" cy="962956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Implementación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13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844F9AD-6DC1-CB63-F4D5-B28D05087B5B}"/>
              </a:ext>
            </a:extLst>
          </p:cNvPr>
          <p:cNvSpPr txBox="1">
            <a:spLocks/>
          </p:cNvSpPr>
          <p:nvPr/>
        </p:nvSpPr>
        <p:spPr>
          <a:xfrm>
            <a:off x="549536" y="1551566"/>
            <a:ext cx="3493957" cy="38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/>
              <a:t>Herramientas de colaborativas</a:t>
            </a:r>
            <a:endParaRPr lang="es-E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D719A4-9897-99D1-FB7B-32E8F05FE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716" y="2490456"/>
            <a:ext cx="5171024" cy="3103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129D003-DA9F-BFFC-AE3C-5DC23E232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113" y="2439163"/>
            <a:ext cx="5171024" cy="315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0EB016A-D427-50E5-3F63-333182D8B14A}"/>
              </a:ext>
            </a:extLst>
          </p:cNvPr>
          <p:cNvSpPr txBox="1"/>
          <p:nvPr/>
        </p:nvSpPr>
        <p:spPr>
          <a:xfrm>
            <a:off x="1925057" y="1939862"/>
            <a:ext cx="25446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/>
              <a:t>Google Colab</a:t>
            </a:r>
            <a:endParaRPr lang="es-ES" sz="24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E789C56-371C-C543-8050-5DB67809DFF7}"/>
              </a:ext>
            </a:extLst>
          </p:cNvPr>
          <p:cNvSpPr txBox="1"/>
          <p:nvPr/>
        </p:nvSpPr>
        <p:spPr>
          <a:xfrm>
            <a:off x="8044281" y="1921136"/>
            <a:ext cx="25446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Google Chat</a:t>
            </a:r>
          </a:p>
        </p:txBody>
      </p:sp>
    </p:spTree>
    <p:extLst>
      <p:ext uri="{BB962C8B-B14F-4D97-AF65-F5344CB8AC3E}">
        <p14:creationId xmlns:p14="http://schemas.microsoft.com/office/powerpoint/2010/main" val="2460153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765176"/>
            <a:ext cx="11091600" cy="962956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Implementación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14</a:t>
            </a:fld>
            <a:endParaRPr lang="es-ES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D5A458A5-0F35-C524-17BE-F36BF3B24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026" y="2365283"/>
            <a:ext cx="5899423" cy="2764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6E12160-7E71-FAA9-ACC6-005EAEE4E0C1}"/>
              </a:ext>
            </a:extLst>
          </p:cNvPr>
          <p:cNvSpPr txBox="1"/>
          <p:nvPr/>
        </p:nvSpPr>
        <p:spPr>
          <a:xfrm>
            <a:off x="608259" y="2484070"/>
            <a:ext cx="504273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Creación del curso en Moodle con: </a:t>
            </a:r>
          </a:p>
          <a:p>
            <a:pPr lvl="1"/>
            <a:r>
              <a:rPr lang="es-ES" sz="2400" dirty="0"/>
              <a:t>• Infografía </a:t>
            </a:r>
          </a:p>
          <a:p>
            <a:pPr lvl="1"/>
            <a:r>
              <a:rPr lang="es-ES" sz="2400" dirty="0"/>
              <a:t>•Actividades interactivas</a:t>
            </a:r>
          </a:p>
          <a:p>
            <a:pPr lvl="1"/>
            <a:r>
              <a:rPr lang="es-ES" sz="2400" dirty="0"/>
              <a:t>• Videos y </a:t>
            </a:r>
            <a:r>
              <a:rPr lang="es-ES" sz="2400" dirty="0" err="1"/>
              <a:t>Screencast</a:t>
            </a:r>
            <a:r>
              <a:rPr lang="es-ES" sz="2400" dirty="0"/>
              <a:t> </a:t>
            </a:r>
          </a:p>
          <a:p>
            <a:pPr lvl="1"/>
            <a:r>
              <a:rPr lang="es-ES" sz="2400" dirty="0"/>
              <a:t>• Paquetes SCORM (</a:t>
            </a:r>
            <a:r>
              <a:rPr lang="es-ES" sz="2400" dirty="0" err="1"/>
              <a:t>isEazy</a:t>
            </a:r>
            <a:r>
              <a:rPr lang="es-ES" sz="2400" dirty="0"/>
              <a:t>, </a:t>
            </a:r>
            <a:r>
              <a:rPr lang="es-ES" sz="2400" dirty="0" err="1"/>
              <a:t>Revealjs</a:t>
            </a:r>
            <a:r>
              <a:rPr lang="es-ES" sz="2400" dirty="0"/>
              <a:t>) </a:t>
            </a:r>
          </a:p>
          <a:p>
            <a:pPr lvl="1"/>
            <a:r>
              <a:rPr lang="es-ES" sz="2400" dirty="0"/>
              <a:t>• Foros con preguntas</a:t>
            </a:r>
          </a:p>
        </p:txBody>
      </p:sp>
      <p:sp>
        <p:nvSpPr>
          <p:cNvPr id="7" name="Título 10">
            <a:extLst>
              <a:ext uri="{FF2B5EF4-FFF2-40B4-BE49-F238E27FC236}">
                <a16:creationId xmlns:a16="http://schemas.microsoft.com/office/drawing/2014/main" id="{C9735068-A4D8-8815-286F-A9810898C212}"/>
              </a:ext>
            </a:extLst>
          </p:cNvPr>
          <p:cNvSpPr txBox="1">
            <a:spLocks/>
          </p:cNvSpPr>
          <p:nvPr/>
        </p:nvSpPr>
        <p:spPr>
          <a:xfrm>
            <a:off x="608259" y="1521114"/>
            <a:ext cx="3418457" cy="33285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 err="1"/>
              <a:t>LearningManagement</a:t>
            </a:r>
            <a:r>
              <a:rPr lang="es-ES" sz="2000" dirty="0"/>
              <a:t> </a:t>
            </a:r>
            <a:r>
              <a:rPr lang="es-ES" sz="2000" dirty="0" err="1"/>
              <a:t>System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995740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765176"/>
            <a:ext cx="11091600" cy="962956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Implementación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15</a:t>
            </a:fld>
            <a:endParaRPr lang="es-ES"/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89CA1C91-FF77-1221-F806-F4A96E29AAF0}"/>
              </a:ext>
            </a:extLst>
          </p:cNvPr>
          <p:cNvGrpSpPr/>
          <p:nvPr/>
        </p:nvGrpSpPr>
        <p:grpSpPr>
          <a:xfrm>
            <a:off x="6096000" y="4144420"/>
            <a:ext cx="434533" cy="434533"/>
            <a:chOff x="0" y="0"/>
            <a:chExt cx="812800" cy="812800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B695EDE1-9FA9-6108-53BB-D49D6F353F8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FF96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0" name="TextBox 5">
              <a:extLst>
                <a:ext uri="{FF2B5EF4-FFF2-40B4-BE49-F238E27FC236}">
                  <a16:creationId xmlns:a16="http://schemas.microsoft.com/office/drawing/2014/main" id="{EC4607D9-C5C5-47D8-4996-2D4AC3096DE0}"/>
                </a:ext>
              </a:extLst>
            </p:cNvPr>
            <p:cNvSpPr txBox="1"/>
            <p:nvPr/>
          </p:nvSpPr>
          <p:spPr>
            <a:xfrm>
              <a:off x="76199" y="47625"/>
              <a:ext cx="660400" cy="6889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6">
            <a:extLst>
              <a:ext uri="{FF2B5EF4-FFF2-40B4-BE49-F238E27FC236}">
                <a16:creationId xmlns:a16="http://schemas.microsoft.com/office/drawing/2014/main" id="{8BD25D4E-C967-750F-664D-801951C63982}"/>
              </a:ext>
            </a:extLst>
          </p:cNvPr>
          <p:cNvGrpSpPr/>
          <p:nvPr/>
        </p:nvGrpSpPr>
        <p:grpSpPr>
          <a:xfrm>
            <a:off x="6096000" y="2052630"/>
            <a:ext cx="434533" cy="434533"/>
            <a:chOff x="0" y="0"/>
            <a:chExt cx="812800" cy="812800"/>
          </a:xfrm>
        </p:grpSpPr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2365B373-150E-C463-FD16-D121CD36846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3B6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8">
              <a:extLst>
                <a:ext uri="{FF2B5EF4-FFF2-40B4-BE49-F238E27FC236}">
                  <a16:creationId xmlns:a16="http://schemas.microsoft.com/office/drawing/2014/main" id="{93DBC2CC-B08E-FA34-245D-68615DEAB2AB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9">
            <a:extLst>
              <a:ext uri="{FF2B5EF4-FFF2-40B4-BE49-F238E27FC236}">
                <a16:creationId xmlns:a16="http://schemas.microsoft.com/office/drawing/2014/main" id="{DF5306D9-0F95-0CF1-2D3D-D9F3E3ADB71B}"/>
              </a:ext>
            </a:extLst>
          </p:cNvPr>
          <p:cNvGrpSpPr/>
          <p:nvPr/>
        </p:nvGrpSpPr>
        <p:grpSpPr>
          <a:xfrm>
            <a:off x="6096000" y="3171807"/>
            <a:ext cx="434533" cy="434533"/>
            <a:chOff x="0" y="0"/>
            <a:chExt cx="812800" cy="812800"/>
          </a:xfrm>
        </p:grpSpPr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2410849-CE5A-4E7C-F2A2-A01AAD7CB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ADCAA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1">
              <a:extLst>
                <a:ext uri="{FF2B5EF4-FFF2-40B4-BE49-F238E27FC236}">
                  <a16:creationId xmlns:a16="http://schemas.microsoft.com/office/drawing/2014/main" id="{9A6C7FDC-0387-A219-ABC2-7139FF20C89E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8" name="Group 12">
            <a:extLst>
              <a:ext uri="{FF2B5EF4-FFF2-40B4-BE49-F238E27FC236}">
                <a16:creationId xmlns:a16="http://schemas.microsoft.com/office/drawing/2014/main" id="{05CC74BA-52C1-BB7B-CF56-D383CD1C6F11}"/>
              </a:ext>
            </a:extLst>
          </p:cNvPr>
          <p:cNvGrpSpPr/>
          <p:nvPr/>
        </p:nvGrpSpPr>
        <p:grpSpPr>
          <a:xfrm>
            <a:off x="6096000" y="5219532"/>
            <a:ext cx="434533" cy="434533"/>
            <a:chOff x="0" y="0"/>
            <a:chExt cx="812800" cy="812800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88EB202C-0F84-EA6D-1954-13C9EB048DFE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88AF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TextBox 14">
              <a:extLst>
                <a:ext uri="{FF2B5EF4-FFF2-40B4-BE49-F238E27FC236}">
                  <a16:creationId xmlns:a16="http://schemas.microsoft.com/office/drawing/2014/main" id="{3A478F81-BFBB-C843-EF15-172F897A36D8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TextBox 16">
            <a:extLst>
              <a:ext uri="{FF2B5EF4-FFF2-40B4-BE49-F238E27FC236}">
                <a16:creationId xmlns:a16="http://schemas.microsoft.com/office/drawing/2014/main" id="{49B2119C-7E69-C1E1-F265-4D3953611C59}"/>
              </a:ext>
            </a:extLst>
          </p:cNvPr>
          <p:cNvSpPr txBox="1"/>
          <p:nvPr/>
        </p:nvSpPr>
        <p:spPr>
          <a:xfrm>
            <a:off x="6777081" y="2187658"/>
            <a:ext cx="2499295" cy="306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2800" dirty="0" err="1">
                <a:latin typeface="Open Sauce Semi-Bold"/>
              </a:rPr>
              <a:t>Ejercicios</a:t>
            </a:r>
            <a:r>
              <a:rPr lang="en-US" sz="2800" dirty="0">
                <a:latin typeface="Open Sauce Semi-Bold"/>
              </a:rPr>
              <a:t> 25%</a:t>
            </a: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EE466C9F-6906-795D-184C-3C6361D4E2B3}"/>
              </a:ext>
            </a:extLst>
          </p:cNvPr>
          <p:cNvSpPr txBox="1"/>
          <p:nvPr/>
        </p:nvSpPr>
        <p:spPr>
          <a:xfrm>
            <a:off x="6777080" y="4276432"/>
            <a:ext cx="3618922" cy="306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2800" dirty="0">
                <a:latin typeface="Open Sauce Semi-Bold"/>
              </a:rPr>
              <a:t>Proyecto final 35%</a:t>
            </a:r>
          </a:p>
        </p:txBody>
      </p:sp>
      <p:sp>
        <p:nvSpPr>
          <p:cNvPr id="23" name="TextBox 18">
            <a:extLst>
              <a:ext uri="{FF2B5EF4-FFF2-40B4-BE49-F238E27FC236}">
                <a16:creationId xmlns:a16="http://schemas.microsoft.com/office/drawing/2014/main" id="{A4EC0FBD-62E0-419B-BFBA-B040718311D1}"/>
              </a:ext>
            </a:extLst>
          </p:cNvPr>
          <p:cNvSpPr txBox="1"/>
          <p:nvPr/>
        </p:nvSpPr>
        <p:spPr>
          <a:xfrm>
            <a:off x="6777082" y="3272436"/>
            <a:ext cx="3756478" cy="306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2800" dirty="0" err="1">
                <a:latin typeface="Open Sauce Semi-Bold"/>
              </a:rPr>
              <a:t>Tareas</a:t>
            </a:r>
            <a:r>
              <a:rPr lang="en-US" sz="2800" dirty="0">
                <a:latin typeface="Open Sauce Semi-Bold"/>
              </a:rPr>
              <a:t> </a:t>
            </a:r>
            <a:r>
              <a:rPr lang="en-US" sz="2800" dirty="0" err="1">
                <a:latin typeface="Open Sauce Semi-Bold"/>
              </a:rPr>
              <a:t>Prácticas</a:t>
            </a:r>
            <a:r>
              <a:rPr lang="en-US" sz="2800" dirty="0">
                <a:latin typeface="Open Sauce Semi-Bold"/>
              </a:rPr>
              <a:t> 25%</a:t>
            </a:r>
          </a:p>
        </p:txBody>
      </p:sp>
      <p:sp>
        <p:nvSpPr>
          <p:cNvPr id="24" name="TextBox 19">
            <a:extLst>
              <a:ext uri="{FF2B5EF4-FFF2-40B4-BE49-F238E27FC236}">
                <a16:creationId xmlns:a16="http://schemas.microsoft.com/office/drawing/2014/main" id="{624D1E9E-E7BD-2420-A72D-7B214C034A81}"/>
              </a:ext>
            </a:extLst>
          </p:cNvPr>
          <p:cNvSpPr txBox="1"/>
          <p:nvPr/>
        </p:nvSpPr>
        <p:spPr>
          <a:xfrm>
            <a:off x="6777083" y="5138445"/>
            <a:ext cx="2970924" cy="306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2800" dirty="0" err="1">
                <a:latin typeface="Open Sauce Semi-Bold"/>
              </a:rPr>
              <a:t>Presentación</a:t>
            </a:r>
            <a:r>
              <a:rPr lang="en-US" sz="2800" dirty="0">
                <a:latin typeface="Open Sauce Semi-Bold"/>
              </a:rPr>
              <a:t> 15%</a:t>
            </a:r>
          </a:p>
        </p:txBody>
      </p:sp>
      <p:sp>
        <p:nvSpPr>
          <p:cNvPr id="25" name="Título 10">
            <a:extLst>
              <a:ext uri="{FF2B5EF4-FFF2-40B4-BE49-F238E27FC236}">
                <a16:creationId xmlns:a16="http://schemas.microsoft.com/office/drawing/2014/main" id="{60207620-C5D4-1784-0D80-C0E3BD2D91FB}"/>
              </a:ext>
            </a:extLst>
          </p:cNvPr>
          <p:cNvSpPr txBox="1">
            <a:spLocks/>
          </p:cNvSpPr>
          <p:nvPr/>
        </p:nvSpPr>
        <p:spPr>
          <a:xfrm>
            <a:off x="549537" y="1479392"/>
            <a:ext cx="1495979" cy="318555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/>
              <a:t>Evaluación</a:t>
            </a:r>
            <a:endParaRPr lang="es-ES" dirty="0"/>
          </a:p>
        </p:txBody>
      </p:sp>
      <p:pic>
        <p:nvPicPr>
          <p:cNvPr id="27" name="Picture 2">
            <a:extLst>
              <a:ext uri="{FF2B5EF4-FFF2-40B4-BE49-F238E27FC236}">
                <a16:creationId xmlns:a16="http://schemas.microsoft.com/office/drawing/2014/main" id="{162DD2D1-CE80-91F4-077D-9EA7BD52B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58" y="1638670"/>
            <a:ext cx="4447622" cy="447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36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29" y="767010"/>
            <a:ext cx="4500562" cy="1562959"/>
          </a:xfrm>
        </p:spPr>
        <p:txBody>
          <a:bodyPr rtlCol="0"/>
          <a:lstStyle/>
          <a:p>
            <a:pPr rtl="0"/>
            <a:r>
              <a:rPr lang="es-ES" dirty="0"/>
              <a:t>Conclusión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16</a:t>
            </a:fld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0950F64-78A3-58F1-6469-2943F80E1B18}"/>
              </a:ext>
            </a:extLst>
          </p:cNvPr>
          <p:cNvSpPr txBox="1"/>
          <p:nvPr/>
        </p:nvSpPr>
        <p:spPr>
          <a:xfrm>
            <a:off x="1340942" y="2014909"/>
            <a:ext cx="9043332" cy="37856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s-ES" sz="2400" dirty="0"/>
              <a:t>Creación de un curso incorporando diversas herramientas y metodologías </a:t>
            </a:r>
          </a:p>
          <a:p>
            <a:pPr marL="342900" indent="-342900">
              <a:buFont typeface="Arial"/>
              <a:buChar char="•"/>
            </a:pPr>
            <a:endParaRPr lang="es-E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Enfoque en enriquecer la experiencia de aprendizaje y preparar a los estudiantes para el futuro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>
              <a:buFont typeface="Arial"/>
              <a:buChar char="•"/>
            </a:pPr>
            <a:r>
              <a:rPr lang="es-ES" sz="2400" dirty="0"/>
              <a:t>Aprendizaje continuo y ampliaciones para proyectos futuros.</a:t>
            </a:r>
          </a:p>
          <a:p>
            <a:endParaRPr lang="es-ES" dirty="0"/>
          </a:p>
          <a:p>
            <a:endParaRPr lang="es-ES" sz="1800" dirty="0"/>
          </a:p>
          <a:p>
            <a:endParaRPr lang="es-ES" sz="1800" dirty="0"/>
          </a:p>
          <a:p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ítulo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1862" y="2877423"/>
            <a:ext cx="2435618" cy="758753"/>
          </a:xfrm>
        </p:spPr>
        <p:txBody>
          <a:bodyPr rtlCol="0"/>
          <a:lstStyle/>
          <a:p>
            <a:pPr rtl="0"/>
            <a:r>
              <a:rPr lang="es-ES" dirty="0"/>
              <a:t>Gracias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rtlCol="0"/>
          <a:lstStyle/>
          <a:p>
            <a:pPr rtl="0"/>
            <a:r>
              <a:rPr lang="es-ES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 rtlCol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/>
                </a:solidFill>
              </a:rPr>
              <a:t>Introducción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/>
                </a:solidFill>
              </a:rPr>
              <a:t>Desarrollo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/>
                </a:solidFill>
              </a:rPr>
              <a:t>Implementación 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/>
                </a:solidFill>
              </a:rPr>
              <a:t>Conclusiones</a:t>
            </a:r>
          </a:p>
          <a:p>
            <a:pPr rtl="0"/>
            <a:endParaRPr lang="es-ES" dirty="0"/>
          </a:p>
        </p:txBody>
      </p:sp>
      <p:pic>
        <p:nvPicPr>
          <p:cNvPr id="8" name="Marcador de posición de imagen 7" descr="Datos digitales">
            <a:extLst>
              <a:ext uri="{FF2B5EF4-FFF2-40B4-BE49-F238E27FC236}">
                <a16:creationId xmlns:a16="http://schemas.microsoft.com/office/drawing/2014/main" id="{06D2324F-3B7B-45EF-9584-C8EADD2C8C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728280"/>
            <a:ext cx="2782988" cy="2782988"/>
          </a:xfrm>
        </p:spPr>
      </p:pic>
      <p:pic>
        <p:nvPicPr>
          <p:cNvPr id="10" name="Marcador de posición de imagen 9" descr="Puntos de datos 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8575" y="596392"/>
            <a:ext cx="2263776" cy="2263776"/>
          </a:xfrm>
        </p:spPr>
      </p:pic>
      <p:pic>
        <p:nvPicPr>
          <p:cNvPr id="12" name="Marcador de posición de imagen 11" descr="Fondo de datos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91612" y="3324733"/>
            <a:ext cx="2936876" cy="2936876"/>
          </a:xfrm>
        </p:spPr>
      </p:pic>
      <p:sp>
        <p:nvSpPr>
          <p:cNvPr id="15" name="Marcador de número de diapositiva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797765"/>
            <a:ext cx="11090275" cy="783707"/>
          </a:xfrm>
        </p:spPr>
        <p:txBody>
          <a:bodyPr wrap="square" rtlCol="0" anchor="t">
            <a:normAutofit/>
          </a:bodyPr>
          <a:lstStyle/>
          <a:p>
            <a:r>
              <a:rPr lang="es-ES" sz="4000" dirty="0"/>
              <a:t>Motivación</a:t>
            </a:r>
            <a:r>
              <a:rPr lang="es-ES" sz="4000"/>
              <a:t> de curso de IA</a:t>
            </a:r>
            <a:endParaRPr lang="es-ES" sz="540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3</a:t>
            </a:fld>
            <a:endParaRPr lang="es-ES"/>
          </a:p>
        </p:txBody>
      </p:sp>
      <p:graphicFrame>
        <p:nvGraphicFramePr>
          <p:cNvPr id="26" name="Marcador de contenido 2">
            <a:extLst>
              <a:ext uri="{FF2B5EF4-FFF2-40B4-BE49-F238E27FC236}">
                <a16:creationId xmlns:a16="http://schemas.microsoft.com/office/drawing/2014/main" id="{D872623C-E9F7-E11B-4A08-BE656F8974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0321018"/>
              </p:ext>
            </p:extLst>
          </p:nvPr>
        </p:nvGraphicFramePr>
        <p:xfrm>
          <a:off x="927424" y="1628762"/>
          <a:ext cx="7345362" cy="4342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8664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Desarrollo</a:t>
            </a:r>
          </a:p>
        </p:txBody>
      </p:sp>
      <p:pic>
        <p:nvPicPr>
          <p:cNvPr id="19" name="Marcador de posición de imagen 18" descr="Diagrama&#10;&#10;Descripción generada automáticamente">
            <a:extLst>
              <a:ext uri="{FF2B5EF4-FFF2-40B4-BE49-F238E27FC236}">
                <a16:creationId xmlns:a16="http://schemas.microsoft.com/office/drawing/2014/main" id="{1D70F278-98EA-32C7-F4F1-627DDEA0AB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9393" y="1530135"/>
            <a:ext cx="10502211" cy="4515951"/>
          </a:xfrm>
          <a:noFill/>
        </p:spPr>
      </p:pic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60FEB9-61A4-39C9-D61D-6B202AD52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420" y="825617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s-ES" kern="1200" dirty="0">
                <a:latin typeface="+mj-lt"/>
                <a:ea typeface="+mj-ea"/>
                <a:cs typeface="+mj-cs"/>
              </a:rPr>
              <a:t>TEMAS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C1D1015-8D9D-28CB-B696-AE141DB0E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s-ES" smtClean="0"/>
              <a:pPr>
                <a:spcAft>
                  <a:spcPts val="600"/>
                </a:spcAft>
              </a:pPr>
              <a:t>5</a:t>
            </a:fld>
            <a:endParaRPr lang="es-ES"/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00BA4228-BF00-BF84-4974-D565C3DD18EF}"/>
              </a:ext>
            </a:extLst>
          </p:cNvPr>
          <p:cNvSpPr txBox="1">
            <a:spLocks/>
          </p:cNvSpPr>
          <p:nvPr/>
        </p:nvSpPr>
        <p:spPr>
          <a:xfrm>
            <a:off x="550863" y="2113199"/>
            <a:ext cx="11090274" cy="39796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>
              <a:solidFill>
                <a:srgbClr val="374151"/>
              </a:solidFill>
              <a:latin typeface="Söhne"/>
            </a:endParaRPr>
          </a:p>
        </p:txBody>
      </p:sp>
      <p:graphicFrame>
        <p:nvGraphicFramePr>
          <p:cNvPr id="14" name="Marcador de contenido 2">
            <a:extLst>
              <a:ext uri="{FF2B5EF4-FFF2-40B4-BE49-F238E27FC236}">
                <a16:creationId xmlns:a16="http://schemas.microsoft.com/office/drawing/2014/main" id="{8F2CE24C-E1DA-B74D-8755-10FCD79E6C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6702055"/>
              </p:ext>
            </p:extLst>
          </p:nvPr>
        </p:nvGraphicFramePr>
        <p:xfrm>
          <a:off x="549538" y="1698811"/>
          <a:ext cx="11090274" cy="3979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5243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765176"/>
            <a:ext cx="11091600" cy="962956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Recursos y materiales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6</a:t>
            </a:fld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3BD639-23B6-3A4D-D139-D412FE442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1766" y="1728132"/>
            <a:ext cx="1588330" cy="512555"/>
          </a:xfrm>
        </p:spPr>
        <p:txBody>
          <a:bodyPr/>
          <a:lstStyle/>
          <a:p>
            <a:pPr marL="0" indent="0">
              <a:buNone/>
            </a:pPr>
            <a:r>
              <a:rPr lang="es-ES" sz="2800">
                <a:solidFill>
                  <a:schemeClr val="tx1"/>
                </a:solidFill>
                <a:latin typeface="Söhne"/>
              </a:rPr>
              <a:t>Infografía</a:t>
            </a:r>
            <a:endParaRPr lang="es-ES" sz="2800" dirty="0">
              <a:solidFill>
                <a:schemeClr val="tx1"/>
              </a:solidFill>
              <a:latin typeface="Söhne"/>
            </a:endParaRP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DA3ED60E-0142-6CB9-4A7D-8B1C2BC4E9E1}"/>
              </a:ext>
            </a:extLst>
          </p:cNvPr>
          <p:cNvSpPr txBox="1">
            <a:spLocks/>
          </p:cNvSpPr>
          <p:nvPr/>
        </p:nvSpPr>
        <p:spPr>
          <a:xfrm>
            <a:off x="7498346" y="1728132"/>
            <a:ext cx="1939270" cy="51255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800">
                <a:solidFill>
                  <a:schemeClr val="tx1"/>
                </a:solidFill>
                <a:latin typeface="Söhne"/>
              </a:rPr>
              <a:t>Página web</a:t>
            </a:r>
            <a:endParaRPr lang="es-ES" sz="2800" dirty="0">
              <a:solidFill>
                <a:schemeClr val="tx1"/>
              </a:solidFill>
              <a:latin typeface="Söhne"/>
            </a:endParaRPr>
          </a:p>
        </p:txBody>
      </p:sp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351103AF-7856-53FC-9EA6-7C960E8D7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200" y="2300134"/>
            <a:ext cx="1983637" cy="420707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2001C29-B1F4-FD0A-EC03-49848C400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347" y="2611729"/>
            <a:ext cx="5146013" cy="3299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4613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765176"/>
            <a:ext cx="6018559" cy="962956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Recursos y materiales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7</a:t>
            </a:fld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3BD639-23B6-3A4D-D139-D412FE442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1766" y="1728132"/>
            <a:ext cx="2026740" cy="512555"/>
          </a:xfrm>
        </p:spPr>
        <p:txBody>
          <a:bodyPr/>
          <a:lstStyle/>
          <a:p>
            <a:pPr marL="0" indent="0">
              <a:buNone/>
            </a:pPr>
            <a:r>
              <a:rPr lang="es-ES" sz="2800" dirty="0" err="1">
                <a:solidFill>
                  <a:schemeClr val="tx1"/>
                </a:solidFill>
                <a:latin typeface="Söhne"/>
              </a:rPr>
              <a:t>Screencast</a:t>
            </a:r>
            <a:endParaRPr lang="es-ES" sz="2800" dirty="0">
              <a:solidFill>
                <a:schemeClr val="tx1"/>
              </a:solidFill>
              <a:latin typeface="Söhne"/>
            </a:endParaRP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DA3ED60E-0142-6CB9-4A7D-8B1C2BC4E9E1}"/>
              </a:ext>
            </a:extLst>
          </p:cNvPr>
          <p:cNvSpPr txBox="1">
            <a:spLocks/>
          </p:cNvSpPr>
          <p:nvPr/>
        </p:nvSpPr>
        <p:spPr>
          <a:xfrm>
            <a:off x="7498346" y="1728132"/>
            <a:ext cx="1939270" cy="51255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800" dirty="0">
                <a:solidFill>
                  <a:schemeClr val="tx1"/>
                </a:solidFill>
                <a:latin typeface="Söhne"/>
              </a:rPr>
              <a:t>Tutoriales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3E000ED5-A96D-FBD6-A310-C5FB76E1F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48" y="2642991"/>
            <a:ext cx="4536112" cy="268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>
            <a:extLst>
              <a:ext uri="{FF2B5EF4-FFF2-40B4-BE49-F238E27FC236}">
                <a16:creationId xmlns:a16="http://schemas.microsoft.com/office/drawing/2014/main" id="{E2EB87B0-DAD9-D0CB-F2CA-A61369CBC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945" y="2642991"/>
            <a:ext cx="4840207" cy="2603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7647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Actividades de aprendizaje</a:t>
            </a:r>
          </a:p>
        </p:txBody>
      </p:sp>
      <p:sp>
        <p:nvSpPr>
          <p:cNvPr id="4105" name="Text Placeholder 2">
            <a:extLst>
              <a:ext uri="{FF2B5EF4-FFF2-40B4-BE49-F238E27FC236}">
                <a16:creationId xmlns:a16="http://schemas.microsoft.com/office/drawing/2014/main" id="{8044F787-BC73-434D-8105-79BC8579E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/>
          <a:lstStyle/>
          <a:p>
            <a:r>
              <a:rPr lang="en-US" dirty="0" err="1"/>
              <a:t>Cuestonarios</a:t>
            </a:r>
            <a:endParaRPr lang="en-US" dirty="0"/>
          </a:p>
        </p:txBody>
      </p:sp>
      <p:sp>
        <p:nvSpPr>
          <p:cNvPr id="4107" name="Text Placeholder 4">
            <a:extLst>
              <a:ext uri="{FF2B5EF4-FFF2-40B4-BE49-F238E27FC236}">
                <a16:creationId xmlns:a16="http://schemas.microsoft.com/office/drawing/2014/main" id="{E1835775-B68B-8ECD-9353-4F5FB75863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/>
          <a:lstStyle/>
          <a:p>
            <a:r>
              <a:rPr lang="en-US" dirty="0" err="1"/>
              <a:t>Crucigramas</a:t>
            </a:r>
            <a:endParaRPr lang="en-US" dirty="0"/>
          </a:p>
        </p:txBody>
      </p:sp>
      <p:pic>
        <p:nvPicPr>
          <p:cNvPr id="4098" name="Picture 2" descr="Código QR&#10;&#10;Descripción generada automáticamente">
            <a:extLst>
              <a:ext uri="{FF2B5EF4-FFF2-40B4-BE49-F238E27FC236}">
                <a16:creationId xmlns:a16="http://schemas.microsoft.com/office/drawing/2014/main" id="{6BFA4B6F-6398-CC15-1002-7684ADB1D5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1" r="19330" b="3"/>
          <a:stretch/>
        </p:blipFill>
        <p:spPr bwMode="auto">
          <a:xfrm>
            <a:off x="4543055" y="2629192"/>
            <a:ext cx="3105890" cy="311190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109" name="Text Placeholder 6">
            <a:extLst>
              <a:ext uri="{FF2B5EF4-FFF2-40B4-BE49-F238E27FC236}">
                <a16:creationId xmlns:a16="http://schemas.microsoft.com/office/drawing/2014/main" id="{3F80DFE3-7EC7-099D-BB49-22B6EF6375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139659" y="1731375"/>
            <a:ext cx="3566160" cy="535354"/>
          </a:xfrm>
        </p:spPr>
        <p:txBody>
          <a:bodyPr/>
          <a:lstStyle/>
          <a:p>
            <a:r>
              <a:rPr lang="en-US" dirty="0" err="1"/>
              <a:t>Completar</a:t>
            </a:r>
            <a:r>
              <a:rPr lang="en-US" dirty="0"/>
              <a:t> palabras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70DC4D19-961F-33E9-34C3-89DDA8792F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6" r="16976" b="1"/>
          <a:stretch/>
        </p:blipFill>
        <p:spPr bwMode="auto">
          <a:xfrm>
            <a:off x="8304280" y="2629192"/>
            <a:ext cx="3289165" cy="329553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8</a:t>
            </a:fld>
            <a:endParaRPr lang="es-E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BBFF7D-2171-4F97-B986-71B27A1FAF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1" r="7522" b="2"/>
          <a:stretch/>
        </p:blipFill>
        <p:spPr bwMode="auto">
          <a:xfrm>
            <a:off x="309953" y="2912935"/>
            <a:ext cx="4031620" cy="254442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4131387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765176"/>
            <a:ext cx="11091600" cy="962956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es-ES" dirty="0"/>
              <a:t>Implementación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es-ES" smtClean="0"/>
              <a:pPr rtl="0">
                <a:spcAft>
                  <a:spcPts val="600"/>
                </a:spcAft>
              </a:pPr>
              <a:t>9</a:t>
            </a:fld>
            <a:endParaRPr lang="es-ES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B5650818-0CFE-F1B5-CE5B-26C5A2F7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556" y="2694603"/>
            <a:ext cx="4291013" cy="30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0775DA9-C398-C2D5-086E-15FA825F26EB}"/>
              </a:ext>
            </a:extLst>
          </p:cNvPr>
          <p:cNvSpPr txBox="1"/>
          <p:nvPr/>
        </p:nvSpPr>
        <p:spPr>
          <a:xfrm>
            <a:off x="1283516" y="1981106"/>
            <a:ext cx="2365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Canva</a:t>
            </a:r>
            <a:r>
              <a:rPr lang="es-ES" sz="2400" dirty="0"/>
              <a:t>(Infografía)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F974EF4-7F2E-0FE3-08DE-B8CD697774DB}"/>
              </a:ext>
            </a:extLst>
          </p:cNvPr>
          <p:cNvSpPr txBox="1"/>
          <p:nvPr/>
        </p:nvSpPr>
        <p:spPr>
          <a:xfrm>
            <a:off x="6898433" y="1981106"/>
            <a:ext cx="42253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CMAP Tools (Mapa Conceptual)</a:t>
            </a:r>
          </a:p>
        </p:txBody>
      </p:sp>
      <p:pic>
        <p:nvPicPr>
          <p:cNvPr id="9222" name="Picture 6" descr="CMAPtools, Una herramienta conceptual | APPbera.com">
            <a:extLst>
              <a:ext uri="{FF2B5EF4-FFF2-40B4-BE49-F238E27FC236}">
                <a16:creationId xmlns:a16="http://schemas.microsoft.com/office/drawing/2014/main" id="{854FACEA-9F4C-ADAB-79C0-A3DD52B86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439" y="2759119"/>
            <a:ext cx="4117363" cy="3002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10">
            <a:extLst>
              <a:ext uri="{FF2B5EF4-FFF2-40B4-BE49-F238E27FC236}">
                <a16:creationId xmlns:a16="http://schemas.microsoft.com/office/drawing/2014/main" id="{068D5DC0-9159-DCBA-2C70-2DF82462F48D}"/>
              </a:ext>
            </a:extLst>
          </p:cNvPr>
          <p:cNvSpPr txBox="1">
            <a:spLocks/>
          </p:cNvSpPr>
          <p:nvPr/>
        </p:nvSpPr>
        <p:spPr>
          <a:xfrm>
            <a:off x="549537" y="1551566"/>
            <a:ext cx="3271546" cy="2798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8962508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867.tgt.Office_50301375_TF33713516_Win32_OJ112196127" id="{F9082FAB-B260-427D-84E8-28A2C83CAFF9}" vid="{CFEC27F7-7A35-4744-B58C-557A3196B84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2b73af12-70a3-4eb3-9c02-d9a82a6563a1" xsi:nil="true"/>
    <_activity xmlns="2b73af12-70a3-4eb3-9c02-d9a82a6563a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492EF191537024F8566B1314844C45E" ma:contentTypeVersion="14" ma:contentTypeDescription="Crear nuevo documento." ma:contentTypeScope="" ma:versionID="3d452d08f3927cf621381d2ddc7e57ae">
  <xsd:schema xmlns:xsd="http://www.w3.org/2001/XMLSchema" xmlns:xs="http://www.w3.org/2001/XMLSchema" xmlns:p="http://schemas.microsoft.com/office/2006/metadata/properties" xmlns:ns3="2b73af12-70a3-4eb3-9c02-d9a82a6563a1" xmlns:ns4="5a621197-2d45-4bf0-b4cf-cc026d1dc231" targetNamespace="http://schemas.microsoft.com/office/2006/metadata/properties" ma:root="true" ma:fieldsID="102e62f87c39071070da2bff646fbd20" ns3:_="" ns4:_="">
    <xsd:import namespace="2b73af12-70a3-4eb3-9c02-d9a82a6563a1"/>
    <xsd:import namespace="5a621197-2d45-4bf0-b4cf-cc026d1dc23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73af12-70a3-4eb3-9c02-d9a82a6563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621197-2d45-4bf0-b4cf-cc026d1dc23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documentManagement/types"/>
    <ds:schemaRef ds:uri="http://schemas.microsoft.com/office/infopath/2007/PartnerControls"/>
    <ds:schemaRef ds:uri="5a621197-2d45-4bf0-b4cf-cc026d1dc231"/>
    <ds:schemaRef ds:uri="http://purl.org/dc/elements/1.1/"/>
    <ds:schemaRef ds:uri="http://purl.org/dc/dcmitype/"/>
    <ds:schemaRef ds:uri="http://schemas.openxmlformats.org/package/2006/metadata/core-properties"/>
    <ds:schemaRef ds:uri="2b73af12-70a3-4eb3-9c02-d9a82a6563a1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0DFD921-8784-46DE-B37F-B8E8152D8F61}">
  <ds:schemaRefs>
    <ds:schemaRef ds:uri="2b73af12-70a3-4eb3-9c02-d9a82a6563a1"/>
    <ds:schemaRef ds:uri="5a621197-2d45-4bf0-b4cf-cc026d1dc23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{98B28A60-81EA-41AB-A6D7-12F6038CA414}tf33713516_win32</Template>
  <TotalTime>413</TotalTime>
  <Words>270</Words>
  <Application>Microsoft Office PowerPoint</Application>
  <PresentationFormat>Panorámica</PresentationFormat>
  <Paragraphs>115</Paragraphs>
  <Slides>17</Slides>
  <Notes>14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8" baseType="lpstr">
      <vt:lpstr>3DFloatVTI</vt:lpstr>
      <vt:lpstr>Curso Inteligencia Artificial</vt:lpstr>
      <vt:lpstr>Índice</vt:lpstr>
      <vt:lpstr>Motivación de curso de IA</vt:lpstr>
      <vt:lpstr>Desarrollo</vt:lpstr>
      <vt:lpstr>TEMAS</vt:lpstr>
      <vt:lpstr>Recursos y materiales</vt:lpstr>
      <vt:lpstr>Recursos y materiales</vt:lpstr>
      <vt:lpstr>Actividades de aprendizaje</vt:lpstr>
      <vt:lpstr>Implementación</vt:lpstr>
      <vt:lpstr>Implementación</vt:lpstr>
      <vt:lpstr>Implementación</vt:lpstr>
      <vt:lpstr>Implementación</vt:lpstr>
      <vt:lpstr>Implementación</vt:lpstr>
      <vt:lpstr>Implementación</vt:lpstr>
      <vt:lpstr>Implementación</vt:lpstr>
      <vt:lpstr>Conclusión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Curso Inteligencia Artificial</dc:title>
  <dc:creator>LUIS ALBERTO ÁLVAREZ ZAVALETA</dc:creator>
  <cp:lastModifiedBy>LUIS ALBERTO ÁLVAREZ ZAVALETA</cp:lastModifiedBy>
  <cp:revision>17</cp:revision>
  <dcterms:created xsi:type="dcterms:W3CDTF">2023-11-30T11:26:45Z</dcterms:created>
  <dcterms:modified xsi:type="dcterms:W3CDTF">2024-01-15T18:53:49Z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0x0101000492EF191537024F8566B1314844C45E</vt:lpwstr>
  </property>
</Properties>
</file>